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diagrams/colors11.xml" ContentType="application/vnd.openxmlformats-officedocument.drawingml.diagramColors+xml"/>
  <Override PartName="/ppt/charts/colors6.xml" ContentType="application/vnd.ms-office.chartcolorstyl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charts/chart13.xml" ContentType="application/vnd.openxmlformats-officedocument.drawingml.chart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tableStyles.xml" ContentType="application/vnd.openxmlformats-officedocument.presentationml.tableStyles+xml"/>
  <Override PartName="/ppt/diagrams/layout17.xml" ContentType="application/vnd.openxmlformats-officedocument.drawingml.diagram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diagrams/quickStyle20.xml" ContentType="application/vnd.openxmlformats-officedocument.drawingml.diagramStyle+xml"/>
  <Override PartName="/ppt/charts/style5.xml" ContentType="application/vnd.ms-office.chartstyl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diagrams/colors4.xml" ContentType="application/vnd.openxmlformats-officedocument.drawingml.diagramColors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rawings/drawing3.xml" ContentType="application/vnd.openxmlformats-officedocument.drawingml.chartshapes+xml"/>
  <Override PartName="/ppt/diagrams/layout20.xml" ContentType="application/vnd.openxmlformats-officedocument.drawingml.diagramLayout+xml"/>
  <Override PartName="/ppt/diagrams/drawing3.xml" ContentType="application/vnd.ms-office.drawingml.diagramDrawing+xml"/>
  <Override PartName="/ppt/slides/slide55.xml" ContentType="application/vnd.openxmlformats-officedocument.presentationml.sl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charts/chart18.xml" ContentType="application/vnd.openxmlformats-officedocument.drawingml.chart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Default Extension="emf" ContentType="image/x-emf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charts/chart8.xml" ContentType="application/vnd.openxmlformats-officedocument.drawingml.chart+xml"/>
  <Override PartName="/ppt/charts/chart21.xml" ContentType="application/vnd.openxmlformats-officedocument.drawingml.chart+xml"/>
  <Override PartName="/ppt/diagrams/drawing15.xml" ContentType="application/vnd.ms-office.drawingml.diagramDrawing+xml"/>
  <Override PartName="/ppt/slideLayouts/slideLayout10.xml" ContentType="application/vnd.openxmlformats-officedocument.presentationml.slideLayout+xml"/>
  <Override PartName="/ppt/charts/chart10.xml" ContentType="application/vnd.openxmlformats-officedocument.drawingml.chart+xml"/>
  <Override PartName="/ppt/diagrams/drawing8.xml" ContentType="application/vnd.ms-office.drawingml.diagramDrawing+xml"/>
  <Override PartName="/ppt/diagrams/quickStyle8.xml" ContentType="application/vnd.openxmlformats-officedocument.drawingml.diagramStyle+xml"/>
  <Override PartName="/ppt/diagrams/layout14.xml" ContentType="application/vnd.openxmlformats-officedocument.drawingml.diagramLayout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38.xml" ContentType="application/vnd.openxmlformats-officedocument.presentationml.slide+xml"/>
  <Override PartName="/ppt/slides/slide85.xml" ContentType="application/vnd.openxmlformats-officedocument.presentationml.slide+xml"/>
  <Override PartName="/ppt/diagrams/colors1.xml" ContentType="application/vnd.openxmlformats-officedocument.drawingml.diagramColors+xml"/>
  <Override PartName="/ppt/diagrams/colors13.xml" ContentType="application/vnd.openxmlformats-officedocument.drawingml.diagramColors+xml"/>
  <Override PartName="/ppt/charts/colors8.xml" ContentType="application/vnd.ms-office.chartcolorstyle+xml"/>
  <Override PartName="/ppt/charts/style2.xml" ContentType="application/vnd.ms-office.chartstyle+xml"/>
  <Override PartName="/ppt/slides/slide27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Layouts/slideLayout15.xml" ContentType="application/vnd.openxmlformats-officedocument.presentationml.slideLayout+xml"/>
  <Override PartName="/ppt/diagrams/data11.xml" ContentType="application/vnd.openxmlformats-officedocument.drawingml.diagramData+xml"/>
  <Override PartName="/ppt/notesSlides/notesSlide18.xml" ContentType="application/vnd.openxmlformats-officedocument.presentationml.notesSlide+xml"/>
  <Default Extension="xls" ContentType="application/vnd.ms-excel"/>
  <Override PartName="/ppt/diagrams/quickStyle19.xml" ContentType="application/vnd.openxmlformats-officedocument.drawingml.diagramStyle+xml"/>
  <Override PartName="/ppt/charts/colors4.xml" ContentType="application/vnd.ms-office.chartcolorstyl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charts/chart15.xml" ContentType="application/vnd.openxmlformats-officedocument.drawingml.char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diagrams/quickStyle15.xml" ContentType="application/vnd.openxmlformats-officedocument.drawingml.diagramStyle+xml"/>
  <Override PartName="/ppt/diagrams/layout19.xml" ContentType="application/vnd.openxmlformats-officedocument.drawingml.diagramLayout+xml"/>
  <Override PartName="/ppt/diagrams/drawing16.xml" ContentType="application/vnd.ms-office.drawingml.diagramDrawing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5.xml" ContentType="application/vnd.openxmlformats-officedocument.drawingml.diagramLayout+xml"/>
  <Override PartName="/ppt/notesSlides/notesSlide21.xml" ContentType="application/vnd.openxmlformats-officedocument.presentationml.notesSlide+xml"/>
  <Override PartName="/ppt/charts/style7.xml" ContentType="application/vnd.ms-office.chartstyle+xml"/>
  <Override PartName="/ppt/diagrams/drawing9.xml" ContentType="application/vnd.ms-office.drawingml.diagramDrawing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charts/chart5.xml" ContentType="application/vnd.openxmlformats-officedocument.drawingml.chart+xml"/>
  <Override PartName="/ppt/diagrams/quickStyle11.xml" ContentType="application/vnd.openxmlformats-officedocument.drawingml.diagramStyle+xml"/>
  <Override PartName="/ppt/diagrams/colors18.xml" ContentType="application/vnd.openxmlformats-officedocument.drawingml.diagramColors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drawing5.xml" ContentType="application/vnd.ms-office.drawingml.diagramDrawing+xml"/>
  <Override PartName="/ppt/charts/style3.xml" ContentType="application/vnd.ms-office.chartstyl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charts/colors9.xml" ContentType="application/vnd.ms-office.chartcolor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colors10.xml" ContentType="application/vnd.openxmlformats-officedocument.drawingml.diagramColors+xml"/>
  <Override PartName="/ppt/drawings/drawing1.xml" ContentType="application/vnd.openxmlformats-officedocument.drawingml.chartshapes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charts/chart16.xml" ContentType="application/vnd.openxmlformats-officedocument.drawingml.chart+xml"/>
  <Override PartName="/ppt/charts/colors5.xml" ContentType="application/vnd.ms-office.chartcolorstyl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diagrams/data9.xml" ContentType="application/vnd.openxmlformats-officedocument.drawingml.diagramData+xml"/>
  <Override PartName="/ppt/diagrams/quickStyle16.xml" ContentType="application/vnd.openxmlformats-officedocument.drawingml.diagramStyl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charts/chart12.xml" ContentType="application/vnd.openxmlformats-officedocument.drawingml.chart+xml"/>
  <Override PartName="/ppt/charts/colors1.xml" ContentType="application/vnd.ms-office.chartcolorstyl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charts/chart6.xml" ContentType="application/vnd.openxmlformats-officedocument.drawingml.chart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charts/style8.xml" ContentType="application/vnd.ms-office.chartstyle+xml"/>
  <Override PartName="/ppt/diagrams/drawing13.xml" ContentType="application/vnd.ms-office.drawingml.diagramDrawing+xml"/>
  <Override PartName="/ppt/notesSlides/notesSlide6.xml" ContentType="application/vnd.openxmlformats-officedocument.presentationml.notesSlid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charts/style4.xml" ContentType="application/vnd.ms-office.chartstyl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diagrams/data17.xml" ContentType="application/vnd.openxmlformats-officedocument.drawingml.diagramData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drawings/drawing2.xml" ContentType="application/vnd.openxmlformats-officedocument.drawingml.chartshapes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charts/chart17.xml" ContentType="application/vnd.openxmlformats-officedocument.drawingml.chart+xml"/>
  <Override PartName="/ppt/slides/slide32.xml" ContentType="application/vnd.openxmlformats-officedocument.presentationml.slide+xml"/>
  <Override PartName="/ppt/diagrams/data20.xml" ContentType="application/vnd.openxmlformats-officedocument.drawingml.diagramData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12.xml" ContentType="application/vnd.openxmlformats-officedocument.presentationml.notesSlide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diagrams/drawing14.xml" ContentType="application/vnd.ms-office.drawingml.diagramDrawing+xml"/>
  <Override PartName="/ppt/charts/style9.xml" ContentType="application/vnd.ms-office.chartstyle+xml"/>
  <Override PartName="/ppt/diagrams/layout13.xml" ContentType="application/vnd.openxmlformats-officedocument.drawingml.diagramLayout+xml"/>
  <Override PartName="/ppt/diagrams/drawing7.xml" ContentType="application/vnd.ms-office.drawingml.diagramDrawing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diagrams/quickStyle7.xml" ContentType="application/vnd.openxmlformats-officedocument.drawingml.diagramStyle+xml"/>
  <Override PartName="/ppt/slides/slide48.xml" ContentType="application/vnd.openxmlformats-officedocument.presentationml.slide+xml"/>
  <Override PartName="/ppt/notesSlides/notesSlide3.xml" ContentType="application/vnd.openxmlformats-officedocument.presentationml.notesSlide+xml"/>
  <Override PartName="/ppt/diagrams/colors12.xml" ContentType="application/vnd.openxmlformats-officedocument.drawingml.diagramColors+xml"/>
  <Override PartName="/ppt/charts/style1.xml" ContentType="application/vnd.ms-office.chartstyl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diagrams/data14.xml" ContentType="application/vnd.openxmlformats-officedocument.drawingml.diagramData+xml"/>
  <Override PartName="/ppt/charts/colors7.xml" ContentType="application/vnd.ms-office.chartcolor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diagrams/drawing19.xml" ContentType="application/vnd.ms-office.drawingml.diagramDrawing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charts/chart14.xml" ContentType="application/vnd.openxmlformats-officedocument.drawingml.chart+xml"/>
  <Override PartName="/ppt/diagrams/quickStyle18.xml" ContentType="application/vnd.openxmlformats-officedocument.drawingml.diagramStyle+xml"/>
  <Override PartName="/ppt/slides/slide40.xml" ContentType="application/vnd.openxmlformats-officedocument.presentationml.slide+xml"/>
  <Override PartName="/ppt/diagrams/layout18.xml" ContentType="application/vnd.openxmlformats-officedocument.drawingml.diagram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slides/slide89.xml" ContentType="application/vnd.openxmlformats-officedocument.presentationml.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charts/chart4.xml" ContentType="application/vnd.openxmlformats-officedocument.drawingml.chart+xml"/>
  <Override PartName="/ppt/diagrams/quickStyle10.xml" ContentType="application/vnd.openxmlformats-officedocument.drawingml.diagramStyle+xml"/>
  <Override PartName="/ppt/diagrams/colors17.xml" ContentType="application/vnd.openxmlformats-officedocument.drawingml.diagramColors+xml"/>
  <Override PartName="/ppt/diagrams/drawing11.xml" ContentType="application/vnd.ms-office.drawingml.diagramDrawing+xml"/>
  <Override PartName="/ppt/charts/style6.xml" ContentType="application/vnd.ms-office.chartstyle+xml"/>
  <Override PartName="/ppt/slides/slide7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9.xml" ContentType="application/vnd.openxmlformats-officedocument.drawingml.diagramData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slides/slide92.xml" ContentType="application/vnd.openxmlformats-officedocument.presentationml.slide+xml"/>
  <Override PartName="/ppt/theme/theme3.xml" ContentType="application/vnd.openxmlformats-officedocument.theme+xml"/>
  <Override PartName="/ppt/diagrams/colors20.xml" ContentType="application/vnd.openxmlformats-officedocument.drawingml.diagramColors+xml"/>
  <Override PartName="/ppt/charts/chart19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96"/>
  </p:notesMasterIdLst>
  <p:handoutMasterIdLst>
    <p:handoutMasterId r:id="rId97"/>
  </p:handoutMasterIdLst>
  <p:sldIdLst>
    <p:sldId id="256" r:id="rId3"/>
    <p:sldId id="257" r:id="rId4"/>
    <p:sldId id="428" r:id="rId5"/>
    <p:sldId id="358" r:id="rId6"/>
    <p:sldId id="347" r:id="rId7"/>
    <p:sldId id="441" r:id="rId8"/>
    <p:sldId id="504" r:id="rId9"/>
    <p:sldId id="308" r:id="rId10"/>
    <p:sldId id="309" r:id="rId11"/>
    <p:sldId id="442" r:id="rId12"/>
    <p:sldId id="443" r:id="rId13"/>
    <p:sldId id="437" r:id="rId14"/>
    <p:sldId id="438" r:id="rId15"/>
    <p:sldId id="439" r:id="rId16"/>
    <p:sldId id="444" r:id="rId17"/>
    <p:sldId id="445" r:id="rId18"/>
    <p:sldId id="471" r:id="rId19"/>
    <p:sldId id="440" r:id="rId20"/>
    <p:sldId id="446" r:id="rId21"/>
    <p:sldId id="274" r:id="rId22"/>
    <p:sldId id="435" r:id="rId23"/>
    <p:sldId id="417" r:id="rId24"/>
    <p:sldId id="476" r:id="rId25"/>
    <p:sldId id="432" r:id="rId26"/>
    <p:sldId id="503" r:id="rId27"/>
    <p:sldId id="430" r:id="rId28"/>
    <p:sldId id="485" r:id="rId29"/>
    <p:sldId id="486" r:id="rId30"/>
    <p:sldId id="487" r:id="rId31"/>
    <p:sldId id="488" r:id="rId32"/>
    <p:sldId id="507" r:id="rId33"/>
    <p:sldId id="359" r:id="rId34"/>
    <p:sldId id="429" r:id="rId35"/>
    <p:sldId id="448" r:id="rId36"/>
    <p:sldId id="398" r:id="rId37"/>
    <p:sldId id="449" r:id="rId38"/>
    <p:sldId id="397" r:id="rId39"/>
    <p:sldId id="482" r:id="rId40"/>
    <p:sldId id="484" r:id="rId41"/>
    <p:sldId id="477" r:id="rId42"/>
    <p:sldId id="480" r:id="rId43"/>
    <p:sldId id="381" r:id="rId44"/>
    <p:sldId id="447" r:id="rId45"/>
    <p:sldId id="423" r:id="rId46"/>
    <p:sldId id="473" r:id="rId47"/>
    <p:sldId id="458" r:id="rId48"/>
    <p:sldId id="474" r:id="rId49"/>
    <p:sldId id="475" r:id="rId50"/>
    <p:sldId id="424" r:id="rId51"/>
    <p:sldId id="283" r:id="rId52"/>
    <p:sldId id="279" r:id="rId53"/>
    <p:sldId id="494" r:id="rId54"/>
    <p:sldId id="495" r:id="rId55"/>
    <p:sldId id="496" r:id="rId56"/>
    <p:sldId id="498" r:id="rId57"/>
    <p:sldId id="501" r:id="rId58"/>
    <p:sldId id="500" r:id="rId59"/>
    <p:sldId id="499" r:id="rId60"/>
    <p:sldId id="465" r:id="rId61"/>
    <p:sldId id="489" r:id="rId62"/>
    <p:sldId id="341" r:id="rId63"/>
    <p:sldId id="282" r:id="rId64"/>
    <p:sldId id="280" r:id="rId65"/>
    <p:sldId id="292" r:id="rId66"/>
    <p:sldId id="350" r:id="rId67"/>
    <p:sldId id="323" r:id="rId68"/>
    <p:sldId id="324" r:id="rId69"/>
    <p:sldId id="519" r:id="rId70"/>
    <p:sldId id="520" r:id="rId71"/>
    <p:sldId id="325" r:id="rId72"/>
    <p:sldId id="388" r:id="rId73"/>
    <p:sldId id="408" r:id="rId74"/>
    <p:sldId id="409" r:id="rId75"/>
    <p:sldId id="472" r:id="rId76"/>
    <p:sldId id="394" r:id="rId77"/>
    <p:sldId id="392" r:id="rId78"/>
    <p:sldId id="514" r:id="rId79"/>
    <p:sldId id="521" r:id="rId80"/>
    <p:sldId id="516" r:id="rId81"/>
    <p:sldId id="517" r:id="rId82"/>
    <p:sldId id="518" r:id="rId83"/>
    <p:sldId id="383" r:id="rId84"/>
    <p:sldId id="508" r:id="rId85"/>
    <p:sldId id="451" r:id="rId86"/>
    <p:sldId id="452" r:id="rId87"/>
    <p:sldId id="509" r:id="rId88"/>
    <p:sldId id="510" r:id="rId89"/>
    <p:sldId id="464" r:id="rId90"/>
    <p:sldId id="453" r:id="rId91"/>
    <p:sldId id="512" r:id="rId92"/>
    <p:sldId id="450" r:id="rId93"/>
    <p:sldId id="337" r:id="rId94"/>
    <p:sldId id="513" r:id="rId95"/>
  </p:sldIdLst>
  <p:sldSz cx="13003213" cy="9752013"/>
  <p:notesSz cx="6797675" cy="9926638"/>
  <p:defaultTextStyle>
    <a:defPPr>
      <a:defRPr lang="es-EC"/>
    </a:defPPr>
    <a:lvl1pPr marL="0" algn="l" defTabSz="1300277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1pPr>
    <a:lvl2pPr marL="650138" algn="l" defTabSz="1300277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2pPr>
    <a:lvl3pPr marL="1300277" algn="l" defTabSz="1300277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3pPr>
    <a:lvl4pPr marL="1950415" algn="l" defTabSz="1300277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4pPr>
    <a:lvl5pPr marL="2600554" algn="l" defTabSz="1300277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5pPr>
    <a:lvl6pPr marL="3250692" algn="l" defTabSz="1300277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6pPr>
    <a:lvl7pPr marL="3900830" algn="l" defTabSz="1300277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7pPr>
    <a:lvl8pPr marL="4550969" algn="l" defTabSz="1300277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8pPr>
    <a:lvl9pPr marL="5201107" algn="l" defTabSz="1300277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71">
          <p15:clr>
            <a:srgbClr val="A4A3A4"/>
          </p15:clr>
        </p15:guide>
        <p15:guide id="2" pos="409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60093"/>
    <a:srgbClr val="001737"/>
    <a:srgbClr val="3333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109" autoAdjust="0"/>
    <p:restoredTop sz="86323" autoAdjust="0"/>
  </p:normalViewPr>
  <p:slideViewPr>
    <p:cSldViewPr snapToGrid="0">
      <p:cViewPr varScale="1">
        <p:scale>
          <a:sx n="44" d="100"/>
          <a:sy n="44" d="100"/>
        </p:scale>
        <p:origin x="-1536" y="-102"/>
      </p:cViewPr>
      <p:guideLst>
        <p:guide orient="horz" pos="3071"/>
        <p:guide pos="40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97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Hoja_de_c_lculo_de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royectos\Downloads\INFORME%20RENDICIu00D3N%20DE%20CUENTAS%20v1.0.xlsx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oleObject" Target="file:///C:\Users\proyectos\Downloads\INFORME%20RENDICIu00D3N%20DE%20CUENTAS%20v1.0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royectos\Desktop\Rendici&#242;n%20de%20cuentas\RENDICION%20CUENTAS%20SGC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royectos\Desktop\Rendici&#242;n%20de%20cuentas\RENDICION%20CUENTAS%20SGC.xlsx" TargetMode="Externa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Ing.%20Carlos%20Alvear\Desktop\GESTION%202014\Renovacion%2061\resumen%20transici&#243;n%2024032014.xlsx" TargetMode="Externa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Ing.%20Carlos%20Alvear\Desktop\GESTION%202014\Renovacion%2061\resumen%20transici&#243;n%2024032014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royectos\Downloads\CUADROS%20COMPARATIVOS%20(1)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royectos\Downloads\CUADROS%20COMPARATIVOS%20(1)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royectos\Downloads\CUADROS%20COMPARATIVOS%20(1)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royectos\Downloads\CUADROS%20COMPARATIVOS%20(1)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Hoja_de_c_lculo_de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royectos\Downloads\CUADROS%20COMPARATIVOS%20(1)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royectos\Downloads\CUADROS%20COMPARATIVOS%20(1)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C:\Users\proyectos\Documents\Rendicion%20de%20cuentas%202014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Hoja_de_c_lculo_de_Microsoft_Office_Excel3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Hoja_de_c_lculo_de_Microsoft_Office_Excel4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Hoja_de_c_lculo_de_Microsoft_Office_Excel5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oleObject" Target="file:///C:\Users\proyectos\Documents\Rendicion%20de%20cuentas%202014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ColorStyle" Target="colors8.xml"/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proyectos\Downloads\INFORME%20RENDICIu00D3N%20DE%20CUENTAS%20v1.0.xlsx" TargetMode="External"/><Relationship Id="rId4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royectos\Downloads\INFORME%20RENDICIu00D3N%20DE%20CUENTAS%20v1.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chart>
    <c:title>
      <c:tx>
        <c:rich>
          <a:bodyPr rot="0" spcFirstLastPara="1" vertOverflow="ellipsis" vert="horz" wrap="square" anchor="ctr" anchorCtr="1"/>
          <a:lstStyle/>
          <a:p>
            <a:pPr>
              <a:defRPr lang="es-ES"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/>
              <a:t>EVENTOS CULTURALES</a:t>
            </a:r>
          </a:p>
        </c:rich>
      </c:tx>
      <c:layout/>
      <c:spPr>
        <a:noFill/>
        <a:ln>
          <a:noFill/>
        </a:ln>
        <a:effectLst/>
      </c:spPr>
    </c:title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Cantidad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1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s-ES"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Hoja1!$A$2:$A$3</c:f>
              <c:strCache>
                <c:ptCount val="2"/>
                <c:pt idx="0">
                  <c:v>Año 2013</c:v>
                </c:pt>
                <c:pt idx="1">
                  <c:v>Año 2014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160</c:v>
                </c:pt>
                <c:pt idx="1">
                  <c:v>413</c:v>
                </c:pt>
              </c:numCache>
            </c:numRef>
          </c:val>
        </c:ser>
        <c:dLbls>
          <c:showVal val="1"/>
        </c:dLbls>
        <c:shape val="box"/>
        <c:axId val="392765824"/>
        <c:axId val="392767360"/>
        <c:axId val="0"/>
      </c:bar3DChart>
      <c:catAx>
        <c:axId val="39276582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S"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392767360"/>
        <c:crosses val="autoZero"/>
        <c:auto val="1"/>
        <c:lblAlgn val="ctr"/>
        <c:lblOffset val="100"/>
      </c:catAx>
      <c:valAx>
        <c:axId val="39276736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S"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392765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ES"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legend>
    <c:plotVisOnly val="1"/>
    <c:dispBlanksAs val="gap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s-EC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chart>
    <c:title>
      <c:tx>
        <c:rich>
          <a:bodyPr/>
          <a:lstStyle/>
          <a:p>
            <a:pPr>
              <a:defRPr lang="es-ES"/>
            </a:pPr>
            <a:r>
              <a:rPr lang="en-US" dirty="0" err="1" smtClean="0"/>
              <a:t>Trabajadores</a:t>
            </a:r>
            <a:r>
              <a:rPr lang="en-US" dirty="0" smtClean="0"/>
              <a:t> 473</a:t>
            </a:r>
            <a:endParaRPr lang="en-US" dirty="0"/>
          </a:p>
        </c:rich>
      </c:tx>
      <c:layout/>
    </c:title>
    <c:view3D>
      <c:rAngAx val="1"/>
    </c:view3D>
    <c:plotArea>
      <c:layout/>
      <c:pie3DChart>
        <c:varyColors val="1"/>
        <c:ser>
          <c:idx val="0"/>
          <c:order val="0"/>
          <c:tx>
            <c:strRef>
              <c:f>reclasificacion!$A$15</c:f>
              <c:strCache>
                <c:ptCount val="1"/>
                <c:pt idx="0">
                  <c:v>Trabajadores</c:v>
                </c:pt>
              </c:strCache>
            </c:strRef>
          </c:tx>
          <c:dLbls>
            <c:dLbl>
              <c:idx val="0"/>
              <c:layout>
                <c:manualLayout>
                  <c:x val="5.1213486955555977E-2"/>
                  <c:y val="5.4049760225213281E-2"/>
                </c:manualLayout>
              </c:layout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5225143070924629E-2"/>
                  <c:y val="-9.0223422136186532E-2"/>
                </c:manualLayout>
              </c:layout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s-ES"/>
                </a:pPr>
                <a:endParaRPr lang="es-EC"/>
              </a:p>
            </c:txPr>
            <c:showPercent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reclasificacion!$A$16:$A$17</c:f>
              <c:strCache>
                <c:ptCount val="2"/>
                <c:pt idx="0">
                  <c:v>Activos</c:v>
                </c:pt>
                <c:pt idx="1">
                  <c:v>Vacantes</c:v>
                </c:pt>
              </c:strCache>
            </c:strRef>
          </c:cat>
          <c:val>
            <c:numRef>
              <c:f>reclasificacion!$B$16:$B$17</c:f>
              <c:numCache>
                <c:formatCode>General</c:formatCode>
                <c:ptCount val="2"/>
                <c:pt idx="0">
                  <c:v>392</c:v>
                </c:pt>
                <c:pt idx="1">
                  <c:v>81</c:v>
                </c:pt>
              </c:numCache>
            </c:numRef>
          </c:val>
        </c:ser>
        <c:dLbls/>
      </c:pie3DChart>
    </c:plotArea>
    <c:legend>
      <c:legendPos val="r"/>
      <c:layout/>
      <c:txPr>
        <a:bodyPr/>
        <a:lstStyle/>
        <a:p>
          <a:pPr>
            <a:defRPr lang="es-ES"/>
          </a:pPr>
          <a:endParaRPr lang="es-EC"/>
        </a:p>
      </c:txPr>
    </c:legend>
    <c:plotVisOnly val="1"/>
    <c:dispBlanksAs val="zero"/>
  </c:chart>
  <c:txPr>
    <a:bodyPr/>
    <a:lstStyle/>
    <a:p>
      <a:pPr>
        <a:defRPr sz="2800"/>
      </a:pPr>
      <a:endParaRPr lang="es-EC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chart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CAPACITACIÓN!$B$6</c:f>
              <c:strCache>
                <c:ptCount val="1"/>
                <c:pt idx="0">
                  <c:v>2014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dPt>
            <c:idx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1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Lbls>
            <c:dLbl>
              <c:idx val="0"/>
              <c:layout>
                <c:manualLayout>
                  <c:x val="2.8622540250447227E-2"/>
                  <c:y val="-2.75387213576517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908169350029815E-2"/>
                  <c:y val="-4.130808203647760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s-ES"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'[INFORME RENDICIu00D3N DE CUENTAS v1.0.xlsx]CAPACITACIÓN'!$E$4,'[INFORME RENDICIu00D3N DE CUENTAS v1.0.xlsx]CAPACITACIÓN'!$H$4</c:f>
              <c:strCache>
                <c:ptCount val="2"/>
                <c:pt idx="0">
                  <c:v>TOTAL EVENTOS</c:v>
                </c:pt>
                <c:pt idx="1">
                  <c:v>TOTAL BENEFICIARIOS</c:v>
                </c:pt>
              </c:strCache>
            </c:strRef>
          </c:cat>
          <c:val>
            <c:numRef>
              <c:f>'[INFORME RENDICIu00D3N DE CUENTAS v1.0.xlsx]CAPACITACIÓN'!$E$6,'[INFORME RENDICIu00D3N DE CUENTAS v1.0.xlsx]CAPACITACIÓN'!$H$6</c:f>
              <c:numCache>
                <c:formatCode>General</c:formatCode>
                <c:ptCount val="2"/>
                <c:pt idx="0">
                  <c:v>26</c:v>
                </c:pt>
                <c:pt idx="1">
                  <c:v>473</c:v>
                </c:pt>
              </c:numCache>
            </c:numRef>
          </c:val>
        </c:ser>
        <c:ser>
          <c:idx val="1"/>
          <c:order val="1"/>
          <c:tx>
            <c:strRef>
              <c:f>CAPACITACIÓN!$B$5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dLbls>
            <c:dLbl>
              <c:idx val="0"/>
              <c:layout>
                <c:manualLayout>
                  <c:x val="4.5319022063208113E-2"/>
                  <c:y val="-5.0488017222904309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008944543828265E-2"/>
                  <c:y val="-5.507744271530351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s-ES"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'[INFORME RENDICIu00D3N DE CUENTAS v1.0.xlsx]CAPACITACIÓN'!$E$4,'[INFORME RENDICIu00D3N DE CUENTAS v1.0.xlsx]CAPACITACIÓN'!$H$4</c:f>
              <c:strCache>
                <c:ptCount val="2"/>
                <c:pt idx="0">
                  <c:v>TOTAL EVENTOS</c:v>
                </c:pt>
                <c:pt idx="1">
                  <c:v>TOTAL BENEFICIARIOS</c:v>
                </c:pt>
              </c:strCache>
            </c:strRef>
          </c:cat>
          <c:val>
            <c:numRef>
              <c:f>'[INFORME RENDICIu00D3N DE CUENTAS v1.0.xlsx]CAPACITACIÓN'!$E$5,'[INFORME RENDICIu00D3N DE CUENTAS v1.0.xlsx]CAPACITACIÓN'!$H$5</c:f>
              <c:numCache>
                <c:formatCode>General</c:formatCode>
                <c:ptCount val="2"/>
                <c:pt idx="0">
                  <c:v>9</c:v>
                </c:pt>
                <c:pt idx="1">
                  <c:v>255</c:v>
                </c:pt>
              </c:numCache>
            </c:numRef>
          </c:val>
        </c:ser>
        <c:dLbls/>
        <c:shape val="box"/>
        <c:axId val="312870784"/>
        <c:axId val="312872320"/>
        <c:axId val="0"/>
      </c:bar3DChart>
      <c:catAx>
        <c:axId val="312870784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S"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312872320"/>
        <c:crosses val="autoZero"/>
        <c:auto val="1"/>
        <c:lblAlgn val="ctr"/>
        <c:lblOffset val="100"/>
      </c:catAx>
      <c:valAx>
        <c:axId val="31287232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S"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312870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ES"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legend>
    <c:plotVisOnly val="1"/>
    <c:dispBlanksAs val="gap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s-EC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chart>
    <c:title>
      <c:tx>
        <c:rich>
          <a:bodyPr/>
          <a:lstStyle/>
          <a:p>
            <a:pPr>
              <a:defRPr lang="es-ES"/>
            </a:pPr>
            <a:r>
              <a:rPr lang="en-US"/>
              <a:t>SESIONES DE CONCEJO REALIZADAS</a:t>
            </a:r>
          </a:p>
        </c:rich>
      </c:tx>
      <c:layout>
        <c:manualLayout>
          <c:xMode val="edge"/>
          <c:yMode val="edge"/>
          <c:x val="0.10624300087489066"/>
          <c:y val="0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Hoja1!$C$7</c:f>
              <c:strCache>
                <c:ptCount val="1"/>
                <c:pt idx="0">
                  <c:v>De enero a mayo del 2014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s-ES"/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Hoja1!$D$7</c:f>
              <c:numCache>
                <c:formatCode>General</c:formatCode>
                <c:ptCount val="1"/>
                <c:pt idx="0">
                  <c:v>17</c:v>
                </c:pt>
              </c:numCache>
            </c:numRef>
          </c:val>
        </c:ser>
        <c:ser>
          <c:idx val="1"/>
          <c:order val="1"/>
          <c:tx>
            <c:strRef>
              <c:f>Hoja1!$C$8</c:f>
              <c:strCache>
                <c:ptCount val="1"/>
                <c:pt idx="0">
                  <c:v>De mayo a diciembre del 2014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s-ES"/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Hoja1!$D$8</c:f>
              <c:numCache>
                <c:formatCode>General</c:formatCode>
                <c:ptCount val="1"/>
                <c:pt idx="0">
                  <c:v>46</c:v>
                </c:pt>
              </c:numCache>
            </c:numRef>
          </c:val>
        </c:ser>
        <c:dLbls>
          <c:showVal val="1"/>
        </c:dLbls>
        <c:shape val="box"/>
        <c:axId val="312931840"/>
        <c:axId val="312933376"/>
        <c:axId val="0"/>
      </c:bar3DChart>
      <c:catAx>
        <c:axId val="312931840"/>
        <c:scaling>
          <c:orientation val="minMax"/>
        </c:scaling>
        <c:delete val="1"/>
        <c:axPos val="b"/>
        <c:majorTickMark val="none"/>
        <c:tickLblPos val="nextTo"/>
        <c:crossAx val="312933376"/>
        <c:crosses val="autoZero"/>
        <c:auto val="1"/>
        <c:lblAlgn val="ctr"/>
        <c:lblOffset val="100"/>
      </c:catAx>
      <c:valAx>
        <c:axId val="312933376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312931840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lang="es-ES"/>
          </a:pPr>
          <a:endParaRPr lang="es-EC"/>
        </a:p>
      </c:txPr>
    </c:legend>
    <c:plotVisOnly val="1"/>
    <c:dispBlanksAs val="gap"/>
  </c:chart>
  <c:txPr>
    <a:bodyPr/>
    <a:lstStyle/>
    <a:p>
      <a:pPr>
        <a:defRPr sz="2000"/>
      </a:pPr>
      <a:endParaRPr lang="es-EC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chart>
    <c:title>
      <c:tx>
        <c:rich>
          <a:bodyPr/>
          <a:lstStyle/>
          <a:p>
            <a:pPr>
              <a:defRPr lang="es-ES"/>
            </a:pPr>
            <a:r>
              <a:rPr lang="es-ES"/>
              <a:t>RESOLUCIONES DE CONCEJO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dPt>
            <c:idx val="1"/>
            <c:spPr>
              <a:solidFill>
                <a:schemeClr val="accent2">
                  <a:lumMod val="75000"/>
                </a:schemeClr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s-ES"/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Hoja1!$A$20:$A$21</c:f>
              <c:strCache>
                <c:ptCount val="2"/>
                <c:pt idx="0">
                  <c:v>De enero a mayo 2014</c:v>
                </c:pt>
                <c:pt idx="1">
                  <c:v>De mayo a diciembre del 2014</c:v>
                </c:pt>
              </c:strCache>
            </c:strRef>
          </c:cat>
          <c:val>
            <c:numRef>
              <c:f>Hoja1!$D$20:$D$21</c:f>
              <c:numCache>
                <c:formatCode>General</c:formatCode>
                <c:ptCount val="2"/>
                <c:pt idx="0">
                  <c:v>121</c:v>
                </c:pt>
                <c:pt idx="1">
                  <c:v>255</c:v>
                </c:pt>
              </c:numCache>
            </c:numRef>
          </c:val>
        </c:ser>
        <c:dLbls>
          <c:showVal val="1"/>
        </c:dLbls>
        <c:shape val="box"/>
        <c:axId val="313028608"/>
        <c:axId val="313030144"/>
        <c:axId val="0"/>
      </c:bar3DChart>
      <c:catAx>
        <c:axId val="313028608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/>
          <a:lstStyle/>
          <a:p>
            <a:pPr>
              <a:defRPr lang="es-ES"/>
            </a:pPr>
            <a:endParaRPr lang="es-EC"/>
          </a:p>
        </c:txPr>
        <c:crossAx val="313030144"/>
        <c:crosses val="autoZero"/>
        <c:auto val="1"/>
        <c:lblAlgn val="ctr"/>
        <c:lblOffset val="100"/>
      </c:catAx>
      <c:valAx>
        <c:axId val="313030144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31302860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es-EC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chart>
    <c:plotArea>
      <c:layout/>
      <c:pieChart>
        <c:varyColors val="1"/>
        <c:ser>
          <c:idx val="0"/>
          <c:order val="0"/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b="1" err="1"/>
                      <a:t>Inversión</a:t>
                    </a:r>
                    <a:r>
                      <a:rPr lang="en-US" b="1"/>
                      <a:t> </a:t>
                    </a:r>
                    <a:r>
                      <a:rPr lang="en-US" b="1" smtClean="0"/>
                      <a:t> </a:t>
                    </a:r>
                    <a:r>
                      <a:rPr lang="en-US" b="1"/>
                      <a:t>57,30%</a:t>
                    </a:r>
                  </a:p>
                </c:rich>
              </c:tx>
              <c:showVal val="1"/>
              <c:showCatNam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dirty="0" err="1"/>
                      <a:t>Gasto</a:t>
                    </a:r>
                    <a:r>
                      <a:rPr dirty="0"/>
                      <a:t> </a:t>
                    </a:r>
                    <a:r>
                      <a:rPr dirty="0" err="1" smtClean="0"/>
                      <a:t>Corriente</a:t>
                    </a:r>
                    <a:r>
                      <a:rPr dirty="0" smtClean="0"/>
                      <a:t> </a:t>
                    </a:r>
                    <a:r>
                      <a:rPr b="1" dirty="0"/>
                      <a:t>42,70%</a:t>
                    </a:r>
                  </a:p>
                </c:rich>
              </c:tx>
              <c:showVal val="1"/>
              <c:showCatName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s-ES"/>
                </a:pPr>
                <a:endParaRPr lang="es-EC"/>
              </a:p>
            </c:txPr>
            <c:showVal val="1"/>
            <c:showCatName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Hoja2!$B$3:$B$4</c:f>
              <c:strCache>
                <c:ptCount val="2"/>
                <c:pt idx="0">
                  <c:v>Inversión </c:v>
                </c:pt>
                <c:pt idx="1">
                  <c:v>Gasto Corriente</c:v>
                </c:pt>
              </c:strCache>
            </c:strRef>
          </c:cat>
          <c:val>
            <c:numRef>
              <c:f>Hoja2!$C$3:$C$4</c:f>
              <c:numCache>
                <c:formatCode>0.00%</c:formatCode>
                <c:ptCount val="2"/>
                <c:pt idx="0">
                  <c:v>0.57299999999999995</c:v>
                </c:pt>
                <c:pt idx="1">
                  <c:v>0.42700000000000032</c:v>
                </c:pt>
              </c:numCache>
            </c:numRef>
          </c:val>
        </c:ser>
        <c:firstSliceAng val="0"/>
      </c:pieChart>
    </c:plotArea>
    <c:plotVisOnly val="1"/>
    <c:dispBlanksAs val="zero"/>
  </c:chart>
  <c:txPr>
    <a:bodyPr/>
    <a:lstStyle/>
    <a:p>
      <a:pPr>
        <a:defRPr sz="2400"/>
      </a:pPr>
      <a:endParaRPr lang="es-EC"/>
    </a:p>
  </c:txPr>
  <c:externalData r:id="rId1"/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chart>
    <c:plotArea>
      <c:layout/>
      <c:pieChart>
        <c:varyColors val="1"/>
        <c:ser>
          <c:idx val="0"/>
          <c:order val="0"/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b="1" err="1"/>
                      <a:t>Inversión</a:t>
                    </a:r>
                    <a:r>
                      <a:rPr lang="en-US" b="1"/>
                      <a:t> </a:t>
                    </a:r>
                    <a:r>
                      <a:rPr lang="en-US" b="1" smtClean="0"/>
                      <a:t>48,84</a:t>
                    </a:r>
                    <a:r>
                      <a:rPr lang="en-US" b="1"/>
                      <a:t>%</a:t>
                    </a:r>
                  </a:p>
                </c:rich>
              </c:tx>
              <c:showVal val="1"/>
              <c:showCatNam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dirty="0" err="1"/>
                      <a:t>Gasto</a:t>
                    </a:r>
                    <a:r>
                      <a:rPr dirty="0"/>
                      <a:t> </a:t>
                    </a:r>
                    <a:r>
                      <a:rPr dirty="0" err="1" smtClean="0"/>
                      <a:t>Corriente</a:t>
                    </a:r>
                    <a:r>
                      <a:rPr dirty="0" smtClean="0"/>
                      <a:t> </a:t>
                    </a:r>
                    <a:r>
                      <a:rPr b="1" dirty="0"/>
                      <a:t>51,16%</a:t>
                    </a:r>
                  </a:p>
                </c:rich>
              </c:tx>
              <c:showVal val="1"/>
              <c:showCatName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s-ES"/>
                </a:pPr>
                <a:endParaRPr lang="es-EC"/>
              </a:p>
            </c:txPr>
            <c:showVal val="1"/>
            <c:showCatName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Hoja2!$B$6:$B$7</c:f>
              <c:strCache>
                <c:ptCount val="2"/>
                <c:pt idx="0">
                  <c:v>Inversión </c:v>
                </c:pt>
                <c:pt idx="1">
                  <c:v>Gasto Corriente</c:v>
                </c:pt>
              </c:strCache>
            </c:strRef>
          </c:cat>
          <c:val>
            <c:numRef>
              <c:f>Hoja2!$C$6:$C$7</c:f>
              <c:numCache>
                <c:formatCode>0.00%</c:formatCode>
                <c:ptCount val="2"/>
                <c:pt idx="0">
                  <c:v>0.48840000000000094</c:v>
                </c:pt>
                <c:pt idx="1">
                  <c:v>0.51160000000000005</c:v>
                </c:pt>
              </c:numCache>
            </c:numRef>
          </c:val>
        </c:ser>
        <c:firstSliceAng val="0"/>
      </c:pieChart>
    </c:plotArea>
    <c:plotVisOnly val="1"/>
    <c:dispBlanksAs val="zero"/>
  </c:chart>
  <c:txPr>
    <a:bodyPr/>
    <a:lstStyle/>
    <a:p>
      <a:pPr>
        <a:defRPr sz="2400"/>
      </a:pPr>
      <a:endParaRPr lang="es-EC"/>
    </a:p>
  </c:txPr>
  <c:externalData r:id="rId1"/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style val="44"/>
  <c:chart>
    <c:title>
      <c:tx>
        <c:rich>
          <a:bodyPr rot="0" vert="horz"/>
          <a:lstStyle/>
          <a:p>
            <a:pPr>
              <a:defRPr/>
            </a:pPr>
            <a:r>
              <a:rPr lang="es-EC"/>
              <a:t>AREAS VERDES Y ESPACIOS SALUDABLES MEJORADOS</a:t>
            </a:r>
          </a:p>
        </c:rich>
      </c:tx>
      <c:layout/>
    </c:title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dPt>
            <c:idx val="0"/>
            <c:spPr>
              <a:solidFill>
                <a:schemeClr val="accent1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8.3333333333333367E-3"/>
                  <c:y val="-5.555555555555551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4444444444444481E-2"/>
                  <c:y val="-4.166666666666666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 rot="0" vert="horz"/>
              <a:lstStyle/>
              <a:p>
                <a:pPr>
                  <a:defRPr/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'INTERVENCION PARQUE Y JARDINES'!$A$4:$A$5</c:f>
              <c:strCache>
                <c:ptCount val="2"/>
                <c:pt idx="0">
                  <c:v>AÑO 2013 (ENERO A DICIEMBRE)</c:v>
                </c:pt>
                <c:pt idx="1">
                  <c:v>AÑO 2014 (AGOSTO A DICIEMBRE)</c:v>
                </c:pt>
              </c:strCache>
            </c:strRef>
          </c:cat>
          <c:val>
            <c:numRef>
              <c:f>'INTERVENCION PARQUE Y JARDINES'!$B$4:$B$5</c:f>
              <c:numCache>
                <c:formatCode>General</c:formatCode>
                <c:ptCount val="2"/>
                <c:pt idx="0">
                  <c:v>14</c:v>
                </c:pt>
                <c:pt idx="1">
                  <c:v>19</c:v>
                </c:pt>
              </c:numCache>
            </c:numRef>
          </c:val>
        </c:ser>
        <c:shape val="box"/>
        <c:axId val="124845056"/>
        <c:axId val="125360384"/>
        <c:axId val="0"/>
      </c:bar3DChart>
      <c:catAx>
        <c:axId val="124845056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es-EC"/>
          </a:p>
        </c:txPr>
        <c:crossAx val="125360384"/>
        <c:crosses val="autoZero"/>
        <c:auto val="1"/>
        <c:lblAlgn val="ctr"/>
        <c:lblOffset val="100"/>
      </c:catAx>
      <c:valAx>
        <c:axId val="12536038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es-EC"/>
          </a:p>
        </c:txPr>
        <c:crossAx val="12484505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es-EC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style val="44"/>
  <c:chart>
    <c:title>
      <c:tx>
        <c:rich>
          <a:bodyPr rot="0" vert="horz"/>
          <a:lstStyle/>
          <a:p>
            <a:pPr>
              <a:defRPr/>
            </a:pPr>
            <a:r>
              <a:rPr lang="es-EC"/>
              <a:t>IMPLEMENTACION DE JUEGOS RECREATIVOS</a:t>
            </a:r>
          </a:p>
        </c:rich>
      </c:tx>
      <c:layout/>
    </c:title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dPt>
            <c:idx val="0"/>
            <c:spPr>
              <a:solidFill>
                <a:schemeClr val="accent1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3.0555555555555565E-2"/>
                  <c:y val="-8.333333333333346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5555555555555518E-2"/>
                  <c:y val="-6.018518518518515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 rot="0" vert="horz"/>
              <a:lstStyle/>
              <a:p>
                <a:pPr>
                  <a:defRPr/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'INTERVENCION PARQUE Y JARDINES'!$A$24:$A$25</c:f>
              <c:strCache>
                <c:ptCount val="2"/>
                <c:pt idx="0">
                  <c:v>AÑO 2013 (ENERO A DICIEMBRE)</c:v>
                </c:pt>
                <c:pt idx="1">
                  <c:v>AÑO 2014 (AGOSTO A DICIEMBRE)</c:v>
                </c:pt>
              </c:strCache>
            </c:strRef>
          </c:cat>
          <c:val>
            <c:numRef>
              <c:f>'INTERVENCION PARQUE Y JARDINES'!$B$24:$B$25</c:f>
              <c:numCache>
                <c:formatCode>0.00</c:formatCode>
                <c:ptCount val="2"/>
                <c:pt idx="0">
                  <c:v>0</c:v>
                </c:pt>
                <c:pt idx="1">
                  <c:v>377445.6</c:v>
                </c:pt>
              </c:numCache>
            </c:numRef>
          </c:val>
        </c:ser>
        <c:shape val="box"/>
        <c:axId val="126989440"/>
        <c:axId val="127169664"/>
        <c:axId val="0"/>
      </c:bar3DChart>
      <c:catAx>
        <c:axId val="126989440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es-EC"/>
          </a:p>
        </c:txPr>
        <c:crossAx val="127169664"/>
        <c:crosses val="autoZero"/>
        <c:auto val="1"/>
        <c:lblAlgn val="ctr"/>
        <c:lblOffset val="100"/>
      </c:catAx>
      <c:valAx>
        <c:axId val="127169664"/>
        <c:scaling>
          <c:orientation val="minMax"/>
        </c:scaling>
        <c:axPos val="l"/>
        <c:majorGridlines/>
        <c:numFmt formatCode="0.00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es-EC"/>
          </a:p>
        </c:txPr>
        <c:crossAx val="12698944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es-EC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style val="44"/>
  <c:chart>
    <c:title>
      <c:tx>
        <c:rich>
          <a:bodyPr rot="0" vert="horz"/>
          <a:lstStyle/>
          <a:p>
            <a:pPr>
              <a:defRPr/>
            </a:pPr>
            <a:r>
              <a:rPr lang="es-EC"/>
              <a:t>MONTO INVERTIDO EN NUEVOS ADOQUINADOS</a:t>
            </a:r>
          </a:p>
        </c:rich>
      </c:tx>
      <c:layout>
        <c:manualLayout>
          <c:xMode val="edge"/>
          <c:yMode val="edge"/>
          <c:x val="0.18761775294861721"/>
          <c:y val="1.6670140706488437E-2"/>
        </c:manualLayout>
      </c:layout>
    </c:title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dPt>
            <c:idx val="0"/>
            <c:spPr>
              <a:solidFill>
                <a:schemeClr val="accent1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2.5000000000000001E-2"/>
                  <c:y val="-5.555555555555551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333333333333334E-2"/>
                  <c:y val="-6.0185185185185189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 rot="0" vert="horz"/>
              <a:lstStyle/>
              <a:p>
                <a:pPr>
                  <a:defRPr/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ADOQUINADOS!$A$4:$A$5</c:f>
              <c:strCache>
                <c:ptCount val="2"/>
                <c:pt idx="0">
                  <c:v>AÑO 2013</c:v>
                </c:pt>
                <c:pt idx="1">
                  <c:v>AÑO 2014</c:v>
                </c:pt>
              </c:strCache>
            </c:strRef>
          </c:cat>
          <c:val>
            <c:numRef>
              <c:f>ADOQUINADOS!$B$4:$B$5</c:f>
              <c:numCache>
                <c:formatCode>General</c:formatCode>
                <c:ptCount val="2"/>
                <c:pt idx="0">
                  <c:v>316694.59000000003</c:v>
                </c:pt>
                <c:pt idx="1">
                  <c:v>895221.19</c:v>
                </c:pt>
              </c:numCache>
            </c:numRef>
          </c:val>
        </c:ser>
        <c:shape val="box"/>
        <c:axId val="126795136"/>
        <c:axId val="129853696"/>
        <c:axId val="0"/>
      </c:bar3DChart>
      <c:catAx>
        <c:axId val="126795136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es-EC"/>
          </a:p>
        </c:txPr>
        <c:crossAx val="129853696"/>
        <c:crosses val="autoZero"/>
        <c:auto val="1"/>
        <c:lblAlgn val="ctr"/>
        <c:lblOffset val="100"/>
      </c:catAx>
      <c:valAx>
        <c:axId val="12985369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es-EC"/>
          </a:p>
        </c:txPr>
        <c:crossAx val="12679513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es-EC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chart>
    <c:title>
      <c:tx>
        <c:rich>
          <a:bodyPr rot="0" vert="horz"/>
          <a:lstStyle/>
          <a:p>
            <a:pPr>
              <a:defRPr/>
            </a:pPr>
            <a:r>
              <a:rPr lang="es-EC"/>
              <a:t>INVERSION PARA LA  CONSTRUCCION DE BATERIA DE POZOS Y MEJORAMIENTO DE RESERVAS</a:t>
            </a:r>
          </a:p>
        </c:rich>
      </c:tx>
      <c:layout/>
      <c:spPr>
        <a:noFill/>
        <a:ln>
          <a:noFill/>
        </a:ln>
        <a:effectLst/>
      </c:spPr>
    </c:title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elete val="1"/>
            <c:extLst>
              <c:ext xmlns:c15="http://schemas.microsoft.com/office/drawing/2012/chart" uri="{CE6537A1-D6FC-4f65-9D91-7224C49458BB}"/>
            </c:extLst>
          </c:dLbls>
          <c:cat>
            <c:strRef>
              <c:f>'FINANCIAMIENTO BEDE POZOS'!$A$22:$A$23</c:f>
              <c:strCache>
                <c:ptCount val="2"/>
                <c:pt idx="0">
                  <c:v>FINANCIAMIENTO BANCO DEL ESTADO</c:v>
                </c:pt>
                <c:pt idx="1">
                  <c:v>CONTRAPARTE GADMR</c:v>
                </c:pt>
              </c:strCache>
            </c:strRef>
          </c:cat>
          <c:val>
            <c:numRef>
              <c:f>'FINANCIAMIENTO BEDE POZOS'!$B$22:$B$23</c:f>
              <c:numCache>
                <c:formatCode>_("$"\ * #,##0.00_);_("$"\ * \(#,##0.00\);_("$"\ * "-"??_);_(@_)</c:formatCode>
                <c:ptCount val="2"/>
                <c:pt idx="0">
                  <c:v>3136410</c:v>
                </c:pt>
                <c:pt idx="1">
                  <c:v>544195.19999999995</c:v>
                </c:pt>
              </c:numCache>
            </c:numRef>
          </c:val>
        </c:ser>
      </c:pie3D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s-EC"/>
        </a:p>
      </c:txPr>
    </c:legend>
    <c:plotVisOnly val="1"/>
    <c:dispBlanksAs val="zero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800"/>
      </a:pPr>
      <a:endParaRPr lang="es-EC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chart>
    <c:title>
      <c:tx>
        <c:rich>
          <a:bodyPr rot="0" spcFirstLastPara="1" vertOverflow="ellipsis" vert="horz" wrap="square" anchor="ctr" anchorCtr="1"/>
          <a:lstStyle/>
          <a:p>
            <a:pPr>
              <a:defRPr lang="es-ES"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/>
              <a:t>Comerciantes autónomos Incorporados</a:t>
            </a:r>
          </a:p>
        </c:rich>
      </c:tx>
      <c:layout/>
      <c:spPr>
        <a:noFill/>
        <a:ln>
          <a:noFill/>
        </a:ln>
        <a:effectLst/>
      </c:spPr>
    </c:title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Incorporados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1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s-ES"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Hoja1!$A$2:$A$3</c:f>
              <c:strCache>
                <c:ptCount val="2"/>
                <c:pt idx="0">
                  <c:v>Año 2013</c:v>
                </c:pt>
                <c:pt idx="1">
                  <c:v>Año 2014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160</c:v>
                </c:pt>
                <c:pt idx="1">
                  <c:v>389</c:v>
                </c:pt>
              </c:numCache>
            </c:numRef>
          </c:val>
        </c:ser>
        <c:dLbls>
          <c:showVal val="1"/>
        </c:dLbls>
        <c:shape val="box"/>
        <c:axId val="394593408"/>
        <c:axId val="394594944"/>
        <c:axId val="0"/>
      </c:bar3DChart>
      <c:catAx>
        <c:axId val="39459340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S"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394594944"/>
        <c:crosses val="autoZero"/>
        <c:auto val="1"/>
        <c:lblAlgn val="ctr"/>
        <c:lblOffset val="100"/>
      </c:catAx>
      <c:valAx>
        <c:axId val="39459494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S"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394593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ES"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legend>
    <c:plotVisOnly val="1"/>
    <c:dispBlanksAs val="gap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s-EC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chart>
    <c:title>
      <c:tx>
        <c:rich>
          <a:bodyPr rot="0" spcFirstLastPara="1" vertOverflow="ellipsis" vert="horz" wrap="square" anchor="ctr" anchorCtr="1"/>
          <a:lstStyle/>
          <a:p>
            <a:pPr>
              <a:defRPr lang="es-ES"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C"/>
              <a:t>TRANSFERENCIA PARA OBRAS DE AGUA POTABLE Y ALCANTARILLADO</a:t>
            </a:r>
          </a:p>
          <a:p>
            <a:pPr>
              <a:defRPr lang="es-ES"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rich>
      </c:tx>
      <c:layout/>
      <c:spPr>
        <a:noFill/>
        <a:ln>
          <a:noFill/>
        </a:ln>
        <a:effectLst/>
      </c:spPr>
    </c:title>
    <c:view3D>
      <c:rotX val="5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3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4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5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6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s-ES"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dLblPos val="ctr"/>
            <c:showPercent val="1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'FINANCIAMIENTO BEDE POZOS'!$A$39:$A$45</c:f>
              <c:strCache>
                <c:ptCount val="7"/>
                <c:pt idx="0">
                  <c:v>Aislamiento de redes antiguas</c:v>
                </c:pt>
                <c:pt idx="1">
                  <c:v>Optimización de redes de agua potable</c:v>
                </c:pt>
                <c:pt idx="2">
                  <c:v>Aislamiento definitivo de acometidas </c:v>
                </c:pt>
                <c:pt idx="3">
                  <c:v>Equipamiento de pozo de hierbas</c:v>
                </c:pt>
                <c:pt idx="4">
                  <c:v>Construcción e instalación de 3000 rejillas</c:v>
                </c:pt>
                <c:pt idx="5">
                  <c:v>Suministro de 500 tapas  de Hierro Dúctil</c:v>
                </c:pt>
                <c:pt idx="6">
                  <c:v>Construcción de alcantarillado pluvial calle BuluBulu</c:v>
                </c:pt>
              </c:strCache>
            </c:strRef>
          </c:cat>
          <c:val>
            <c:numRef>
              <c:f>'FINANCIAMIENTO BEDE POZOS'!$B$39:$B$45</c:f>
              <c:numCache>
                <c:formatCode>0.00</c:formatCode>
                <c:ptCount val="7"/>
                <c:pt idx="0">
                  <c:v>769502.45</c:v>
                </c:pt>
                <c:pt idx="1">
                  <c:v>158819.76</c:v>
                </c:pt>
                <c:pt idx="2">
                  <c:v>403846.85</c:v>
                </c:pt>
                <c:pt idx="3">
                  <c:v>253876.61</c:v>
                </c:pt>
                <c:pt idx="4">
                  <c:v>209500</c:v>
                </c:pt>
                <c:pt idx="5">
                  <c:v>110000</c:v>
                </c:pt>
                <c:pt idx="6">
                  <c:v>194454.33</c:v>
                </c:pt>
              </c:numCache>
            </c:numRef>
          </c:val>
        </c:ser>
        <c:dLbls>
          <c:showPercent val="1"/>
        </c:dLbls>
      </c:pie3DChart>
      <c:spPr>
        <a:noFill/>
        <a:ln>
          <a:noFill/>
        </a:ln>
        <a:effectLst/>
      </c:spPr>
    </c:plotArea>
    <c:legend>
      <c:legendPos val="r"/>
      <c:layout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ES" sz="1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legend>
    <c:plotVisOnly val="1"/>
    <c:dispBlanksAs val="zero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EC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chart>
    <c:title>
      <c:tx>
        <c:rich>
          <a:bodyPr rot="0" vert="horz"/>
          <a:lstStyle/>
          <a:p>
            <a:pPr>
              <a:defRPr sz="1800"/>
            </a:pPr>
            <a:r>
              <a:rPr lang="es-EC" sz="1800" dirty="0"/>
              <a:t>TOTAL INVERSION EN PROYECTOS DE SANEAMIENTO </a:t>
            </a:r>
            <a:endParaRPr lang="es-EC" sz="1800" dirty="0" smtClean="0"/>
          </a:p>
          <a:p>
            <a:pPr>
              <a:defRPr sz="1800"/>
            </a:pPr>
            <a:r>
              <a:rPr lang="es-EC" sz="1800" dirty="0" smtClean="0"/>
              <a:t>(</a:t>
            </a:r>
            <a:r>
              <a:rPr lang="es-EC" sz="1800" dirty="0"/>
              <a:t>AGUA POTABLE Y ALCANTARILLADO)</a:t>
            </a:r>
          </a:p>
        </c:rich>
      </c:tx>
      <c:layout>
        <c:manualLayout>
          <c:xMode val="edge"/>
          <c:yMode val="edge"/>
          <c:x val="0.12311788490798446"/>
          <c:y val="3.6346233949183876E-2"/>
        </c:manualLayout>
      </c:layout>
      <c:spPr>
        <a:noFill/>
        <a:ln>
          <a:noFill/>
        </a:ln>
        <a:effectLst/>
      </c:spPr>
    </c:title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6230616316660859E-2"/>
          <c:y val="0.23177469645054538"/>
          <c:w val="0.95376938368333919"/>
          <c:h val="0.67057058353662491"/>
        </c:manualLayout>
      </c:layout>
      <c:pie3DChart>
        <c:varyColors val="1"/>
        <c:ser>
          <c:idx val="0"/>
          <c:order val="0"/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/>
              <c:tx>
                <c:rich>
                  <a:bodyPr rot="0" vert="horz"/>
                  <a:lstStyle/>
                  <a:p>
                    <a:pPr>
                      <a:defRPr sz="1800"/>
                    </a:pPr>
                    <a:r>
                      <a:rPr lang="en-US" smtClean="0"/>
                      <a:t>2’100000,00</a:t>
                    </a:r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Val val="1"/>
            </c:dLbl>
            <c:dLbl>
              <c:idx val="1"/>
              <c:layout>
                <c:manualLayout>
                  <c:x val="0"/>
                  <c:y val="4.2935982787742084E-2"/>
                </c:manualLayout>
              </c:layout>
              <c:tx>
                <c:rich>
                  <a:bodyPr rot="0" vert="horz"/>
                  <a:lstStyle/>
                  <a:p>
                    <a:pPr>
                      <a:defRPr sz="2400" b="1"/>
                    </a:pPr>
                    <a:r>
                      <a:rPr lang="en-US" b="1" dirty="0" smtClean="0"/>
                      <a:t>12’938606</a:t>
                    </a:r>
                    <a:endParaRPr lang="en-US" b="1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Val val="1"/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es-EC"/>
              </a:p>
            </c:txPr>
            <c:dLblPos val="ctr"/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'FINANCIAMIENTO BEDE POZOS'!$A$61:$A$62</c:f>
              <c:numCache>
                <c:formatCode>General</c:formatCode>
                <c:ptCount val="2"/>
                <c:pt idx="0">
                  <c:v>2013</c:v>
                </c:pt>
                <c:pt idx="1">
                  <c:v>2014</c:v>
                </c:pt>
              </c:numCache>
            </c:numRef>
          </c:cat>
          <c:val>
            <c:numRef>
              <c:f>'FINANCIAMIENTO BEDE POZOS'!$B$61:$B$62</c:f>
              <c:numCache>
                <c:formatCode>0.00</c:formatCode>
                <c:ptCount val="2"/>
                <c:pt idx="0">
                  <c:v>2100000</c:v>
                </c:pt>
                <c:pt idx="1">
                  <c:v>12938606.4</c:v>
                </c:pt>
              </c:numCache>
            </c:numRef>
          </c:val>
        </c:ser>
      </c:pie3D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s-EC"/>
        </a:p>
      </c:txPr>
    </c:legend>
    <c:plotVisOnly val="1"/>
    <c:dispBlanksAs val="zero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400"/>
      </a:pPr>
      <a:endParaRPr lang="es-EC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chart>
    <c:title>
      <c:tx>
        <c:rich>
          <a:bodyPr rot="0" spcFirstLastPara="1" vertOverflow="ellipsis" vert="horz" wrap="square" anchor="ctr" anchorCtr="1"/>
          <a:lstStyle/>
          <a:p>
            <a:pPr>
              <a:defRPr lang="es-ES"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s-EC"/>
              <a:t>Seguridad: Botones de Auxilio en Mercados</a:t>
            </a:r>
          </a:p>
        </c:rich>
      </c:tx>
      <c:layout/>
      <c:spPr>
        <a:noFill/>
        <a:ln>
          <a:noFill/>
        </a:ln>
        <a:effectLst/>
      </c:spPr>
    </c:title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1"/>
        <c:ser>
          <c:idx val="0"/>
          <c:order val="0"/>
          <c:dPt>
            <c:idx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1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cat>
            <c:strRef>
              <c:f>mercados!$K$6:$L$6</c:f>
              <c:strCache>
                <c:ptCount val="2"/>
                <c:pt idx="0">
                  <c:v>Administración anterior</c:v>
                </c:pt>
                <c:pt idx="1">
                  <c:v>Actual</c:v>
                </c:pt>
              </c:strCache>
            </c:strRef>
          </c:cat>
          <c:val>
            <c:numRef>
              <c:f>mercados!$K$7:$L$7</c:f>
              <c:numCache>
                <c:formatCode>General</c:formatCode>
                <c:ptCount val="2"/>
                <c:pt idx="0">
                  <c:v>0</c:v>
                </c:pt>
                <c:pt idx="1">
                  <c:v>9</c:v>
                </c:pt>
              </c:numCache>
            </c:numRef>
          </c:val>
        </c:ser>
        <c:dLbls/>
        <c:shape val="box"/>
        <c:axId val="283503232"/>
        <c:axId val="283516288"/>
        <c:axId val="0"/>
      </c:bar3DChart>
      <c:catAx>
        <c:axId val="283503232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S"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283516288"/>
        <c:crosses val="autoZero"/>
        <c:auto val="1"/>
        <c:lblAlgn val="ctr"/>
        <c:lblOffset val="100"/>
      </c:catAx>
      <c:valAx>
        <c:axId val="28351628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S"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2835032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s-EC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chart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ser>
          <c:idx val="0"/>
          <c:order val="0"/>
          <c:tx>
            <c:strRef>
              <c:f>Hoja1!$B$1</c:f>
              <c:strCache>
                <c:ptCount val="1"/>
                <c:pt idx="0">
                  <c:v>hasta 2013 (SIS ECU 911)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s-ES"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Hoja1!$A$2</c:f>
              <c:strCache>
                <c:ptCount val="1"/>
                <c:pt idx="0">
                  <c:v>Cámaras</c:v>
                </c:pt>
              </c:strCache>
            </c:strRef>
          </c:cat>
          <c:val>
            <c:numRef>
              <c:f>Hoja1!$B$2</c:f>
              <c:numCache>
                <c:formatCode>General</c:formatCode>
                <c:ptCount val="1"/>
                <c:pt idx="0">
                  <c:v>27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Año 2014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dLbls>
            <c:spPr>
              <a:solidFill>
                <a:prstClr val="white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lang="es-ES"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Val val="1"/>
            <c:showCatName val="1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0"/>
              </c:ext>
            </c:extLst>
          </c:dLbls>
          <c:cat>
            <c:strRef>
              <c:f>Hoja1!$A$2</c:f>
              <c:strCache>
                <c:ptCount val="1"/>
                <c:pt idx="0">
                  <c:v>Cámaras</c:v>
                </c:pt>
              </c:strCache>
            </c:strRef>
          </c:cat>
          <c:val>
            <c:numRef>
              <c:f>Hoja1!$C$2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</c:ser>
        <c:dLbls/>
        <c:shape val="box"/>
        <c:axId val="403851904"/>
        <c:axId val="403865984"/>
        <c:axId val="0"/>
      </c:bar3DChart>
      <c:catAx>
        <c:axId val="40385190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S"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403865984"/>
        <c:crosses val="autoZero"/>
        <c:auto val="1"/>
        <c:lblAlgn val="ctr"/>
        <c:lblOffset val="100"/>
      </c:catAx>
      <c:valAx>
        <c:axId val="40386598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S"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403851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ES"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legend>
    <c:plotVisOnly val="1"/>
    <c:dispBlanksAs val="gap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s-EC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chart>
    <c:title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ES"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s-EC"/>
        </a:p>
      </c:txPr>
    </c:title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Presupuesto invertido en Seguridad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1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s-ES"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Hoja1!$A$2:$A$3</c:f>
              <c:strCache>
                <c:ptCount val="2"/>
                <c:pt idx="0">
                  <c:v>Año 2013</c:v>
                </c:pt>
                <c:pt idx="1">
                  <c:v>Año 2014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121595.22</c:v>
                </c:pt>
                <c:pt idx="1">
                  <c:v>159572.38999999998</c:v>
                </c:pt>
              </c:numCache>
            </c:numRef>
          </c:val>
        </c:ser>
        <c:dLbls/>
        <c:shape val="box"/>
        <c:axId val="403978496"/>
        <c:axId val="403984384"/>
        <c:axId val="0"/>
      </c:bar3DChart>
      <c:catAx>
        <c:axId val="40397849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S"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403984384"/>
        <c:crosses val="autoZero"/>
        <c:auto val="1"/>
        <c:lblAlgn val="ctr"/>
        <c:lblOffset val="100"/>
      </c:catAx>
      <c:valAx>
        <c:axId val="40398438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S"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403978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ES"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legend>
    <c:plotVisOnly val="1"/>
    <c:dispBlanksAs val="gap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s-EC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chart>
    <c:title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ES"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s-EC"/>
        </a:p>
      </c:txPr>
    </c:title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Coertura en Barrios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1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s-ES"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Hoja1!$A$2:$A$3</c:f>
              <c:strCache>
                <c:ptCount val="2"/>
                <c:pt idx="0">
                  <c:v>Antes 2014</c:v>
                </c:pt>
                <c:pt idx="1">
                  <c:v>Año 2014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35</c:v>
                </c:pt>
                <c:pt idx="1">
                  <c:v>82</c:v>
                </c:pt>
              </c:numCache>
            </c:numRef>
          </c:val>
        </c:ser>
        <c:dLbls/>
        <c:shape val="box"/>
        <c:axId val="396709248"/>
        <c:axId val="403788160"/>
        <c:axId val="0"/>
      </c:bar3DChart>
      <c:catAx>
        <c:axId val="39670924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S"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403788160"/>
        <c:crosses val="autoZero"/>
        <c:auto val="1"/>
        <c:lblAlgn val="ctr"/>
        <c:lblOffset val="100"/>
      </c:catAx>
      <c:valAx>
        <c:axId val="40378816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S"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396709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ES"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legend>
    <c:plotVisOnly val="1"/>
    <c:dispBlanksAs val="gap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s-EC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chart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1"/>
        <c:ser>
          <c:idx val="0"/>
          <c:order val="0"/>
          <c:dPt>
            <c:idx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1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cat>
            <c:strRef>
              <c:f>Ambiente!$C$4:$D$4</c:f>
              <c:strCache>
                <c:ptCount val="2"/>
                <c:pt idx="0">
                  <c:v>Administración anterior </c:v>
                </c:pt>
                <c:pt idx="1">
                  <c:v>Administración actual</c:v>
                </c:pt>
              </c:strCache>
            </c:strRef>
          </c:cat>
          <c:val>
            <c:numRef>
              <c:f>Ambiente!$C$5:$D$5</c:f>
              <c:numCache>
                <c:formatCode>General</c:formatCode>
                <c:ptCount val="2"/>
                <c:pt idx="0">
                  <c:v>2</c:v>
                </c:pt>
                <c:pt idx="1">
                  <c:v>12</c:v>
                </c:pt>
              </c:numCache>
            </c:numRef>
          </c:val>
        </c:ser>
        <c:dLbls/>
        <c:shape val="box"/>
        <c:axId val="349687168"/>
        <c:axId val="390688768"/>
        <c:axId val="0"/>
      </c:bar3DChart>
      <c:catAx>
        <c:axId val="349687168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S"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390688768"/>
        <c:crosses val="autoZero"/>
        <c:auto val="1"/>
        <c:lblAlgn val="ctr"/>
        <c:lblOffset val="100"/>
      </c:catAx>
      <c:valAx>
        <c:axId val="39068876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S"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349687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s-EC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chart>
    <c:title>
      <c:tx>
        <c:rich>
          <a:bodyPr rot="0" spcFirstLastPara="1" vertOverflow="ellipsis" vert="horz" wrap="square" anchor="ctr" anchorCtr="1"/>
          <a:lstStyle/>
          <a:p>
            <a:pPr>
              <a:defRPr lang="es-ES"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s-EC"/>
              <a:t>Servidores Públicos con discapacidad laborando en el GADMR</a:t>
            </a:r>
          </a:p>
        </c:rich>
      </c:tx>
      <c:layout/>
      <c:spPr>
        <a:noFill/>
        <a:ln>
          <a:noFill/>
        </a:ln>
        <a:effectLst/>
      </c:spPr>
    </c:title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1"/>
        <c:ser>
          <c:idx val="0"/>
          <c:order val="0"/>
          <c:dPt>
            <c:idx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1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2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Lbls>
            <c:dLbl>
              <c:idx val="0"/>
              <c:layout>
                <c:manualLayout>
                  <c:x val="0"/>
                  <c:y val="9.657210581657277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9983162995614139E-3"/>
                  <c:y val="0.12127659800220766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3327720998538046E-3"/>
                  <c:y val="0.12127659800220766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s-ES"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DISCAPACITADOS!$A$4:$A$6</c:f>
              <c:strCache>
                <c:ptCount val="3"/>
                <c:pt idx="0">
                  <c:v>Año 2013</c:v>
                </c:pt>
                <c:pt idx="1">
                  <c:v>Año 2014</c:v>
                </c:pt>
                <c:pt idx="2">
                  <c:v>Año 2015</c:v>
                </c:pt>
              </c:strCache>
            </c:strRef>
          </c:cat>
          <c:val>
            <c:numRef>
              <c:f>DISCAPACITADOS!$D$4:$D$6</c:f>
              <c:numCache>
                <c:formatCode>General</c:formatCode>
                <c:ptCount val="3"/>
                <c:pt idx="0">
                  <c:v>26</c:v>
                </c:pt>
                <c:pt idx="1">
                  <c:v>35</c:v>
                </c:pt>
                <c:pt idx="2">
                  <c:v>39</c:v>
                </c:pt>
              </c:numCache>
            </c:numRef>
          </c:val>
        </c:ser>
        <c:dLbls>
          <c:showVal val="1"/>
        </c:dLbls>
        <c:shape val="box"/>
        <c:axId val="312692736"/>
        <c:axId val="312694272"/>
        <c:axId val="0"/>
      </c:bar3DChart>
      <c:catAx>
        <c:axId val="312692736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S"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312694272"/>
        <c:crosses val="autoZero"/>
        <c:auto val="1"/>
        <c:lblAlgn val="ctr"/>
        <c:lblOffset val="100"/>
      </c:catAx>
      <c:valAx>
        <c:axId val="31269427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S"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312692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s-EC"/>
    </a:p>
  </c:txPr>
  <c:externalData r:id="rId1"/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C"/>
  <c:chart>
    <c:title>
      <c:tx>
        <c:rich>
          <a:bodyPr/>
          <a:lstStyle/>
          <a:p>
            <a:pPr>
              <a:defRPr lang="es-ES"/>
            </a:pPr>
            <a:r>
              <a:rPr lang="en-US" dirty="0" err="1" smtClean="0"/>
              <a:t>Empleados</a:t>
            </a:r>
            <a:r>
              <a:rPr lang="en-US" dirty="0" smtClean="0"/>
              <a:t> 392</a:t>
            </a:r>
            <a:endParaRPr lang="en-US" dirty="0"/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6.7617172853393401E-2"/>
          <c:y val="0.30459431707648332"/>
          <c:w val="0.50616446381702218"/>
          <c:h val="0.56249025927004281"/>
        </c:manualLayout>
      </c:layout>
      <c:pie3DChart>
        <c:varyColors val="1"/>
        <c:ser>
          <c:idx val="0"/>
          <c:order val="0"/>
          <c:tx>
            <c:strRef>
              <c:f>reclasificacion!$A$2</c:f>
              <c:strCache>
                <c:ptCount val="1"/>
                <c:pt idx="0">
                  <c:v>Empleados</c:v>
                </c:pt>
              </c:strCache>
            </c:strRef>
          </c:tx>
          <c:dLbls>
            <c:dLbl>
              <c:idx val="0"/>
              <c:layout>
                <c:manualLayout>
                  <c:x val="-0.11315288713910754"/>
                  <c:y val="0.19032897733736176"/>
                </c:manualLayout>
              </c:layout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513029621297338E-2"/>
                  <c:y val="-9.1019385242800427E-2"/>
                </c:manualLayout>
              </c:layout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2746766029246338E-2"/>
                  <c:y val="-6.6519601480741333E-2"/>
                </c:manualLayout>
              </c:layout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s-ES"/>
                </a:pPr>
                <a:endParaRPr lang="es-EC"/>
              </a:p>
            </c:txPr>
            <c:showPercent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reclasificacion!$A$3:$A$5</c:f>
              <c:strCache>
                <c:ptCount val="3"/>
                <c:pt idx="0">
                  <c:v>Activos</c:v>
                </c:pt>
                <c:pt idx="1">
                  <c:v>Vacantes</c:v>
                </c:pt>
                <c:pt idx="2">
                  <c:v>Directores y concejales</c:v>
                </c:pt>
              </c:strCache>
            </c:strRef>
          </c:cat>
          <c:val>
            <c:numRef>
              <c:f>reclasificacion!$B$3:$B$5</c:f>
              <c:numCache>
                <c:formatCode>General</c:formatCode>
                <c:ptCount val="3"/>
                <c:pt idx="0">
                  <c:v>276</c:v>
                </c:pt>
                <c:pt idx="1">
                  <c:v>72</c:v>
                </c:pt>
                <c:pt idx="2">
                  <c:v>44</c:v>
                </c:pt>
              </c:numCache>
            </c:numRef>
          </c:val>
        </c:ser>
        <c:dLbls/>
      </c:pie3DChart>
    </c:plotArea>
    <c:legend>
      <c:legendPos val="r"/>
      <c:layout/>
      <c:txPr>
        <a:bodyPr/>
        <a:lstStyle/>
        <a:p>
          <a:pPr>
            <a:defRPr lang="es-ES"/>
          </a:pPr>
          <a:endParaRPr lang="es-EC"/>
        </a:p>
      </c:txPr>
    </c:legend>
    <c:plotVisOnly val="1"/>
    <c:dispBlanksAs val="zero"/>
  </c:chart>
  <c:txPr>
    <a:bodyPr/>
    <a:lstStyle/>
    <a:p>
      <a:pPr>
        <a:defRPr sz="2400"/>
      </a:pPr>
      <a:endParaRPr lang="es-EC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61A3C6-0809-42FA-BF85-991163BBD905}" type="doc">
      <dgm:prSet loTypeId="urn:microsoft.com/office/officeart/2005/8/layout/hProcess11" loCatId="process" qsTypeId="urn:microsoft.com/office/officeart/2005/8/quickstyle/simple1" qsCatId="simple" csTypeId="urn:microsoft.com/office/officeart/2005/8/colors/colorful4" csCatId="colorful" phldr="1"/>
      <dgm:spPr/>
    </dgm:pt>
    <dgm:pt modelId="{4512FD73-9E1A-414C-9792-AECD7FA5606E}">
      <dgm:prSet phldrT="[Texto]"/>
      <dgm:spPr/>
      <dgm:t>
        <a:bodyPr/>
        <a:lstStyle/>
        <a:p>
          <a:r>
            <a:rPr lang="es-EC" dirty="0" err="1" smtClean="0"/>
            <a:t>May</a:t>
          </a:r>
          <a:r>
            <a:rPr lang="es-EC" dirty="0" smtClean="0"/>
            <a:t> 15 de 2014</a:t>
          </a:r>
          <a:endParaRPr lang="es-EC" dirty="0"/>
        </a:p>
      </dgm:t>
    </dgm:pt>
    <dgm:pt modelId="{D2282CC3-83AD-49DB-BF7D-BE1FA4A54A39}" type="parTrans" cxnId="{A3C14D6E-D53C-46F6-AB7B-AE4520E4231A}">
      <dgm:prSet/>
      <dgm:spPr/>
      <dgm:t>
        <a:bodyPr/>
        <a:lstStyle/>
        <a:p>
          <a:endParaRPr lang="es-EC"/>
        </a:p>
      </dgm:t>
    </dgm:pt>
    <dgm:pt modelId="{EC30F3BA-6D89-4870-83C3-EC9347D1A2CE}" type="sibTrans" cxnId="{A3C14D6E-D53C-46F6-AB7B-AE4520E4231A}">
      <dgm:prSet/>
      <dgm:spPr/>
      <dgm:t>
        <a:bodyPr/>
        <a:lstStyle/>
        <a:p>
          <a:endParaRPr lang="es-EC"/>
        </a:p>
      </dgm:t>
    </dgm:pt>
    <dgm:pt modelId="{0292D150-0035-4453-92F6-8A3D33341B77}">
      <dgm:prSet phldrT="[Texto]"/>
      <dgm:spPr/>
      <dgm:t>
        <a:bodyPr/>
        <a:lstStyle/>
        <a:p>
          <a:r>
            <a:rPr lang="es-EC" dirty="0" smtClean="0"/>
            <a:t>Dic de 2014</a:t>
          </a:r>
          <a:endParaRPr lang="es-EC" dirty="0"/>
        </a:p>
      </dgm:t>
    </dgm:pt>
    <dgm:pt modelId="{88EA9F90-D194-43A7-AD72-FEB3CA17064E}" type="parTrans" cxnId="{DDDB31A3-B5AC-4309-B5C8-BFDA5C4D139F}">
      <dgm:prSet/>
      <dgm:spPr/>
      <dgm:t>
        <a:bodyPr/>
        <a:lstStyle/>
        <a:p>
          <a:endParaRPr lang="es-EC"/>
        </a:p>
      </dgm:t>
    </dgm:pt>
    <dgm:pt modelId="{027A45E1-37FF-4387-885D-BC2A73700603}" type="sibTrans" cxnId="{DDDB31A3-B5AC-4309-B5C8-BFDA5C4D139F}">
      <dgm:prSet/>
      <dgm:spPr/>
      <dgm:t>
        <a:bodyPr/>
        <a:lstStyle/>
        <a:p>
          <a:endParaRPr lang="es-EC"/>
        </a:p>
      </dgm:t>
    </dgm:pt>
    <dgm:pt modelId="{19796D44-A94E-492B-AE9A-CAB380BF85F9}">
      <dgm:prSet phldrT="[Texto]"/>
      <dgm:spPr/>
      <dgm:t>
        <a:bodyPr/>
        <a:lstStyle/>
        <a:p>
          <a:r>
            <a:rPr lang="es-EC" b="1" dirty="0" smtClean="0"/>
            <a:t>Inicia  nuestra Administración</a:t>
          </a:r>
          <a:endParaRPr lang="es-EC" b="1" dirty="0"/>
        </a:p>
      </dgm:t>
    </dgm:pt>
    <dgm:pt modelId="{ED19FBDE-D7EF-4F3B-B78A-AF0F86199255}" type="parTrans" cxnId="{EF56B543-4D48-4D09-A3CE-1C10CD7C5637}">
      <dgm:prSet/>
      <dgm:spPr/>
      <dgm:t>
        <a:bodyPr/>
        <a:lstStyle/>
        <a:p>
          <a:endParaRPr lang="es-EC"/>
        </a:p>
      </dgm:t>
    </dgm:pt>
    <dgm:pt modelId="{21C46D69-F92C-4C31-A4A2-8A264932255E}" type="sibTrans" cxnId="{EF56B543-4D48-4D09-A3CE-1C10CD7C5637}">
      <dgm:prSet/>
      <dgm:spPr/>
      <dgm:t>
        <a:bodyPr/>
        <a:lstStyle/>
        <a:p>
          <a:endParaRPr lang="es-EC"/>
        </a:p>
      </dgm:t>
    </dgm:pt>
    <dgm:pt modelId="{A18940B6-4120-432F-94EF-3AD71632D320}">
      <dgm:prSet phldrT="[Texto]"/>
      <dgm:spPr/>
      <dgm:t>
        <a:bodyPr/>
        <a:lstStyle/>
        <a:p>
          <a:r>
            <a:rPr lang="es-EC" b="1" dirty="0" smtClean="0"/>
            <a:t>Aprobación del PRESUPUESTO</a:t>
          </a:r>
          <a:endParaRPr lang="es-EC" b="1" dirty="0"/>
        </a:p>
      </dgm:t>
    </dgm:pt>
    <dgm:pt modelId="{5F8F3555-2DB6-4F7A-AC28-0B47FC937AA5}">
      <dgm:prSet phldrT="[Texto]"/>
      <dgm:spPr/>
      <dgm:t>
        <a:bodyPr/>
        <a:lstStyle/>
        <a:p>
          <a:r>
            <a:rPr lang="es-EC" dirty="0" err="1" smtClean="0"/>
            <a:t>Ago</a:t>
          </a:r>
          <a:r>
            <a:rPr lang="es-EC" dirty="0" smtClean="0"/>
            <a:t> 15 de 2014</a:t>
          </a:r>
          <a:endParaRPr lang="es-EC" dirty="0"/>
        </a:p>
      </dgm:t>
    </dgm:pt>
    <dgm:pt modelId="{51BBD7F5-2882-4101-AAE6-3007FDC8707D}" type="sibTrans" cxnId="{1C431A25-59D1-418A-96A1-2258004C99AE}">
      <dgm:prSet/>
      <dgm:spPr/>
      <dgm:t>
        <a:bodyPr/>
        <a:lstStyle/>
        <a:p>
          <a:endParaRPr lang="es-EC"/>
        </a:p>
      </dgm:t>
    </dgm:pt>
    <dgm:pt modelId="{FCB0D4EA-DD10-427A-AA7E-D9EA05507A76}" type="parTrans" cxnId="{1C431A25-59D1-418A-96A1-2258004C99AE}">
      <dgm:prSet/>
      <dgm:spPr/>
      <dgm:t>
        <a:bodyPr/>
        <a:lstStyle/>
        <a:p>
          <a:endParaRPr lang="es-EC"/>
        </a:p>
      </dgm:t>
    </dgm:pt>
    <dgm:pt modelId="{BCDEB6BD-427E-499D-9286-CFF5F6D3B8F0}" type="sibTrans" cxnId="{4E9D699D-6587-4698-BAD4-C3DC0F1B9C0E}">
      <dgm:prSet/>
      <dgm:spPr/>
      <dgm:t>
        <a:bodyPr/>
        <a:lstStyle/>
        <a:p>
          <a:endParaRPr lang="es-EC"/>
        </a:p>
      </dgm:t>
    </dgm:pt>
    <dgm:pt modelId="{7D91A12B-A94C-44C2-83B6-9BCBC5D5BBC6}" type="parTrans" cxnId="{4E9D699D-6587-4698-BAD4-C3DC0F1B9C0E}">
      <dgm:prSet/>
      <dgm:spPr/>
      <dgm:t>
        <a:bodyPr/>
        <a:lstStyle/>
        <a:p>
          <a:endParaRPr lang="es-EC"/>
        </a:p>
      </dgm:t>
    </dgm:pt>
    <dgm:pt modelId="{BA0FA5FA-5252-4BAD-89D3-68C9031134E2}" type="pres">
      <dgm:prSet presAssocID="{D161A3C6-0809-42FA-BF85-991163BBD905}" presName="Name0" presStyleCnt="0">
        <dgm:presLayoutVars>
          <dgm:dir/>
          <dgm:resizeHandles val="exact"/>
        </dgm:presLayoutVars>
      </dgm:prSet>
      <dgm:spPr/>
    </dgm:pt>
    <dgm:pt modelId="{257CF784-DBCB-448D-821C-B56E4AFB4A6D}" type="pres">
      <dgm:prSet presAssocID="{D161A3C6-0809-42FA-BF85-991163BBD905}" presName="arrow" presStyleLbl="bgShp" presStyleIdx="0" presStyleCnt="1"/>
      <dgm:spPr/>
    </dgm:pt>
    <dgm:pt modelId="{1C3EDE24-3473-469B-BF38-D1BEAAA3AD1A}" type="pres">
      <dgm:prSet presAssocID="{D161A3C6-0809-42FA-BF85-991163BBD905}" presName="points" presStyleCnt="0"/>
      <dgm:spPr/>
    </dgm:pt>
    <dgm:pt modelId="{FCAAE839-0394-4B97-996B-7392BA11976C}" type="pres">
      <dgm:prSet presAssocID="{4512FD73-9E1A-414C-9792-AECD7FA5606E}" presName="compositeA" presStyleCnt="0"/>
      <dgm:spPr/>
    </dgm:pt>
    <dgm:pt modelId="{A66A2CCC-0953-4FEC-9778-01E089F06F00}" type="pres">
      <dgm:prSet presAssocID="{4512FD73-9E1A-414C-9792-AECD7FA5606E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C886EB0-50F3-47CB-ABB0-59346A06E05B}" type="pres">
      <dgm:prSet presAssocID="{4512FD73-9E1A-414C-9792-AECD7FA5606E}" presName="circleA" presStyleLbl="node1" presStyleIdx="0" presStyleCnt="3"/>
      <dgm:spPr/>
    </dgm:pt>
    <dgm:pt modelId="{077EFA6C-242D-4C78-A20A-5A9E0EB80AE9}" type="pres">
      <dgm:prSet presAssocID="{4512FD73-9E1A-414C-9792-AECD7FA5606E}" presName="spaceA" presStyleCnt="0"/>
      <dgm:spPr/>
    </dgm:pt>
    <dgm:pt modelId="{595E1B82-B86D-4C08-ADA4-83CE431A8D40}" type="pres">
      <dgm:prSet presAssocID="{EC30F3BA-6D89-4870-83C3-EC9347D1A2CE}" presName="space" presStyleCnt="0"/>
      <dgm:spPr/>
    </dgm:pt>
    <dgm:pt modelId="{7DFF880E-53C8-498B-86D9-C8D3EDF3AF8F}" type="pres">
      <dgm:prSet presAssocID="{5F8F3555-2DB6-4F7A-AC28-0B47FC937AA5}" presName="compositeB" presStyleCnt="0"/>
      <dgm:spPr/>
    </dgm:pt>
    <dgm:pt modelId="{949EAC2F-49B7-47C4-93AD-04D54339FD80}" type="pres">
      <dgm:prSet presAssocID="{5F8F3555-2DB6-4F7A-AC28-0B47FC937AA5}" presName="text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9E2A55B-8AE5-4EB9-9B5C-A4132A2B7F5E}" type="pres">
      <dgm:prSet presAssocID="{5F8F3555-2DB6-4F7A-AC28-0B47FC937AA5}" presName="circleB" presStyleLbl="node1" presStyleIdx="1" presStyleCnt="3"/>
      <dgm:spPr/>
    </dgm:pt>
    <dgm:pt modelId="{9AC63134-1FBA-4EBB-A9D3-17D8C89AFB04}" type="pres">
      <dgm:prSet presAssocID="{5F8F3555-2DB6-4F7A-AC28-0B47FC937AA5}" presName="spaceB" presStyleCnt="0"/>
      <dgm:spPr/>
    </dgm:pt>
    <dgm:pt modelId="{C9330760-607A-480D-8A11-93F894A8FA96}" type="pres">
      <dgm:prSet presAssocID="{51BBD7F5-2882-4101-AAE6-3007FDC8707D}" presName="space" presStyleCnt="0"/>
      <dgm:spPr/>
    </dgm:pt>
    <dgm:pt modelId="{E349E536-F902-4316-8823-6E5A9B1A80A4}" type="pres">
      <dgm:prSet presAssocID="{0292D150-0035-4453-92F6-8A3D33341B77}" presName="compositeA" presStyleCnt="0"/>
      <dgm:spPr/>
    </dgm:pt>
    <dgm:pt modelId="{FD90F6C6-602E-45FA-ADC5-E1B8A01E9FC1}" type="pres">
      <dgm:prSet presAssocID="{0292D150-0035-4453-92F6-8A3D33341B77}" presName="textA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155ACFA-D9E9-486F-9559-8AA24AB246A7}" type="pres">
      <dgm:prSet presAssocID="{0292D150-0035-4453-92F6-8A3D33341B77}" presName="circleA" presStyleLbl="node1" presStyleIdx="2" presStyleCnt="3"/>
      <dgm:spPr/>
    </dgm:pt>
    <dgm:pt modelId="{1DBFA799-4998-40D1-A5EF-0F844CEDB653}" type="pres">
      <dgm:prSet presAssocID="{0292D150-0035-4453-92F6-8A3D33341B77}" presName="spaceA" presStyleCnt="0"/>
      <dgm:spPr/>
    </dgm:pt>
  </dgm:ptLst>
  <dgm:cxnLst>
    <dgm:cxn modelId="{E32B419A-1C3E-4345-A4FA-2DD8590B9027}" type="presOf" srcId="{5F8F3555-2DB6-4F7A-AC28-0B47FC937AA5}" destId="{949EAC2F-49B7-47C4-93AD-04D54339FD80}" srcOrd="0" destOrd="0" presId="urn:microsoft.com/office/officeart/2005/8/layout/hProcess11"/>
    <dgm:cxn modelId="{DB641F07-1869-49C9-888D-AB2F0828F8E6}" type="presOf" srcId="{4512FD73-9E1A-414C-9792-AECD7FA5606E}" destId="{A66A2CCC-0953-4FEC-9778-01E089F06F00}" srcOrd="0" destOrd="0" presId="urn:microsoft.com/office/officeart/2005/8/layout/hProcess11"/>
    <dgm:cxn modelId="{93D3896E-C732-41EA-86E4-5100492169CA}" type="presOf" srcId="{A18940B6-4120-432F-94EF-3AD71632D320}" destId="{949EAC2F-49B7-47C4-93AD-04D54339FD80}" srcOrd="0" destOrd="1" presId="urn:microsoft.com/office/officeart/2005/8/layout/hProcess11"/>
    <dgm:cxn modelId="{6E6B966E-C7AD-48EC-9637-8914CED40C71}" type="presOf" srcId="{0292D150-0035-4453-92F6-8A3D33341B77}" destId="{FD90F6C6-602E-45FA-ADC5-E1B8A01E9FC1}" srcOrd="0" destOrd="0" presId="urn:microsoft.com/office/officeart/2005/8/layout/hProcess11"/>
    <dgm:cxn modelId="{DDDB31A3-B5AC-4309-B5C8-BFDA5C4D139F}" srcId="{D161A3C6-0809-42FA-BF85-991163BBD905}" destId="{0292D150-0035-4453-92F6-8A3D33341B77}" srcOrd="2" destOrd="0" parTransId="{88EA9F90-D194-43A7-AD72-FEB3CA17064E}" sibTransId="{027A45E1-37FF-4387-885D-BC2A73700603}"/>
    <dgm:cxn modelId="{1C431A25-59D1-418A-96A1-2258004C99AE}" srcId="{D161A3C6-0809-42FA-BF85-991163BBD905}" destId="{5F8F3555-2DB6-4F7A-AC28-0B47FC937AA5}" srcOrd="1" destOrd="0" parTransId="{FCB0D4EA-DD10-427A-AA7E-D9EA05507A76}" sibTransId="{51BBD7F5-2882-4101-AAE6-3007FDC8707D}"/>
    <dgm:cxn modelId="{E9C4FBE1-42C8-4825-9F91-6503AEC0EF73}" type="presOf" srcId="{19796D44-A94E-492B-AE9A-CAB380BF85F9}" destId="{A66A2CCC-0953-4FEC-9778-01E089F06F00}" srcOrd="0" destOrd="1" presId="urn:microsoft.com/office/officeart/2005/8/layout/hProcess11"/>
    <dgm:cxn modelId="{EA2DDBB0-2F79-461B-87E1-2F3DFB444A6E}" type="presOf" srcId="{D161A3C6-0809-42FA-BF85-991163BBD905}" destId="{BA0FA5FA-5252-4BAD-89D3-68C9031134E2}" srcOrd="0" destOrd="0" presId="urn:microsoft.com/office/officeart/2005/8/layout/hProcess11"/>
    <dgm:cxn modelId="{4E9D699D-6587-4698-BAD4-C3DC0F1B9C0E}" srcId="{5F8F3555-2DB6-4F7A-AC28-0B47FC937AA5}" destId="{A18940B6-4120-432F-94EF-3AD71632D320}" srcOrd="0" destOrd="0" parTransId="{7D91A12B-A94C-44C2-83B6-9BCBC5D5BBC6}" sibTransId="{BCDEB6BD-427E-499D-9286-CFF5F6D3B8F0}"/>
    <dgm:cxn modelId="{EF56B543-4D48-4D09-A3CE-1C10CD7C5637}" srcId="{4512FD73-9E1A-414C-9792-AECD7FA5606E}" destId="{19796D44-A94E-492B-AE9A-CAB380BF85F9}" srcOrd="0" destOrd="0" parTransId="{ED19FBDE-D7EF-4F3B-B78A-AF0F86199255}" sibTransId="{21C46D69-F92C-4C31-A4A2-8A264932255E}"/>
    <dgm:cxn modelId="{A3C14D6E-D53C-46F6-AB7B-AE4520E4231A}" srcId="{D161A3C6-0809-42FA-BF85-991163BBD905}" destId="{4512FD73-9E1A-414C-9792-AECD7FA5606E}" srcOrd="0" destOrd="0" parTransId="{D2282CC3-83AD-49DB-BF7D-BE1FA4A54A39}" sibTransId="{EC30F3BA-6D89-4870-83C3-EC9347D1A2CE}"/>
    <dgm:cxn modelId="{4429931E-F81B-40DB-8141-01239D161669}" type="presParOf" srcId="{BA0FA5FA-5252-4BAD-89D3-68C9031134E2}" destId="{257CF784-DBCB-448D-821C-B56E4AFB4A6D}" srcOrd="0" destOrd="0" presId="urn:microsoft.com/office/officeart/2005/8/layout/hProcess11"/>
    <dgm:cxn modelId="{36798FA2-C6E5-4229-A63F-BB20429BD625}" type="presParOf" srcId="{BA0FA5FA-5252-4BAD-89D3-68C9031134E2}" destId="{1C3EDE24-3473-469B-BF38-D1BEAAA3AD1A}" srcOrd="1" destOrd="0" presId="urn:microsoft.com/office/officeart/2005/8/layout/hProcess11"/>
    <dgm:cxn modelId="{B4C56264-1184-4EA5-AFDB-C627E175E820}" type="presParOf" srcId="{1C3EDE24-3473-469B-BF38-D1BEAAA3AD1A}" destId="{FCAAE839-0394-4B97-996B-7392BA11976C}" srcOrd="0" destOrd="0" presId="urn:microsoft.com/office/officeart/2005/8/layout/hProcess11"/>
    <dgm:cxn modelId="{0E120CEF-C7A0-4AD4-83DD-19E6F982C27A}" type="presParOf" srcId="{FCAAE839-0394-4B97-996B-7392BA11976C}" destId="{A66A2CCC-0953-4FEC-9778-01E089F06F00}" srcOrd="0" destOrd="0" presId="urn:microsoft.com/office/officeart/2005/8/layout/hProcess11"/>
    <dgm:cxn modelId="{3218841E-14EB-4B8B-BF36-EFCB5154989F}" type="presParOf" srcId="{FCAAE839-0394-4B97-996B-7392BA11976C}" destId="{CC886EB0-50F3-47CB-ABB0-59346A06E05B}" srcOrd="1" destOrd="0" presId="urn:microsoft.com/office/officeart/2005/8/layout/hProcess11"/>
    <dgm:cxn modelId="{FBE80213-C13D-4D59-B9B8-4DD3613F1276}" type="presParOf" srcId="{FCAAE839-0394-4B97-996B-7392BA11976C}" destId="{077EFA6C-242D-4C78-A20A-5A9E0EB80AE9}" srcOrd="2" destOrd="0" presId="urn:microsoft.com/office/officeart/2005/8/layout/hProcess11"/>
    <dgm:cxn modelId="{36BD39A3-5953-42E4-B81D-BFDDCCC7688B}" type="presParOf" srcId="{1C3EDE24-3473-469B-BF38-D1BEAAA3AD1A}" destId="{595E1B82-B86D-4C08-ADA4-83CE431A8D40}" srcOrd="1" destOrd="0" presId="urn:microsoft.com/office/officeart/2005/8/layout/hProcess11"/>
    <dgm:cxn modelId="{57D7DFAF-26C7-4701-80FD-2A7066E3B4D2}" type="presParOf" srcId="{1C3EDE24-3473-469B-BF38-D1BEAAA3AD1A}" destId="{7DFF880E-53C8-498B-86D9-C8D3EDF3AF8F}" srcOrd="2" destOrd="0" presId="urn:microsoft.com/office/officeart/2005/8/layout/hProcess11"/>
    <dgm:cxn modelId="{FD030CCB-03E4-4E0C-B785-8AC1D6732F98}" type="presParOf" srcId="{7DFF880E-53C8-498B-86D9-C8D3EDF3AF8F}" destId="{949EAC2F-49B7-47C4-93AD-04D54339FD80}" srcOrd="0" destOrd="0" presId="urn:microsoft.com/office/officeart/2005/8/layout/hProcess11"/>
    <dgm:cxn modelId="{F87A38A9-8A92-4A84-AE78-FA74162D91D5}" type="presParOf" srcId="{7DFF880E-53C8-498B-86D9-C8D3EDF3AF8F}" destId="{29E2A55B-8AE5-4EB9-9B5C-A4132A2B7F5E}" srcOrd="1" destOrd="0" presId="urn:microsoft.com/office/officeart/2005/8/layout/hProcess11"/>
    <dgm:cxn modelId="{950ECEAC-628A-43DA-BDB7-B8B28700E081}" type="presParOf" srcId="{7DFF880E-53C8-498B-86D9-C8D3EDF3AF8F}" destId="{9AC63134-1FBA-4EBB-A9D3-17D8C89AFB04}" srcOrd="2" destOrd="0" presId="urn:microsoft.com/office/officeart/2005/8/layout/hProcess11"/>
    <dgm:cxn modelId="{A11EEEDC-2950-4908-AD2E-4FBE10AE5892}" type="presParOf" srcId="{1C3EDE24-3473-469B-BF38-D1BEAAA3AD1A}" destId="{C9330760-607A-480D-8A11-93F894A8FA96}" srcOrd="3" destOrd="0" presId="urn:microsoft.com/office/officeart/2005/8/layout/hProcess11"/>
    <dgm:cxn modelId="{C1E09C44-BC24-462E-8295-6C1103A122A7}" type="presParOf" srcId="{1C3EDE24-3473-469B-BF38-D1BEAAA3AD1A}" destId="{E349E536-F902-4316-8823-6E5A9B1A80A4}" srcOrd="4" destOrd="0" presId="urn:microsoft.com/office/officeart/2005/8/layout/hProcess11"/>
    <dgm:cxn modelId="{C2EC5B63-CDD0-486C-8DC1-226CD7CDFBAD}" type="presParOf" srcId="{E349E536-F902-4316-8823-6E5A9B1A80A4}" destId="{FD90F6C6-602E-45FA-ADC5-E1B8A01E9FC1}" srcOrd="0" destOrd="0" presId="urn:microsoft.com/office/officeart/2005/8/layout/hProcess11"/>
    <dgm:cxn modelId="{54C10366-A90F-4D17-A06D-1A0375C51428}" type="presParOf" srcId="{E349E536-F902-4316-8823-6E5A9B1A80A4}" destId="{3155ACFA-D9E9-486F-9559-8AA24AB246A7}" srcOrd="1" destOrd="0" presId="urn:microsoft.com/office/officeart/2005/8/layout/hProcess11"/>
    <dgm:cxn modelId="{C921D103-82A6-4256-BDD4-6B0D10291D2A}" type="presParOf" srcId="{E349E536-F902-4316-8823-6E5A9B1A80A4}" destId="{1DBFA799-4998-40D1-A5EF-0F844CEDB653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32E1D08-8C84-4D1C-9FB0-4AA48CF27D22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277B58A2-3A41-481A-A6E7-34E4D120F543}">
      <dgm:prSet phldrT="[Texto]"/>
      <dgm:spPr/>
      <dgm:t>
        <a:bodyPr/>
        <a:lstStyle/>
        <a:p>
          <a:r>
            <a:rPr lang="es-EC" dirty="0" smtClean="0"/>
            <a:t>Sustentabilidad Ambiental</a:t>
          </a:r>
          <a:endParaRPr lang="es-EC" dirty="0"/>
        </a:p>
      </dgm:t>
    </dgm:pt>
    <dgm:pt modelId="{2D52B07E-BBE1-4FD3-9D9D-D45A9E63CE65}" type="parTrans" cxnId="{EC39DBD6-AB0D-421D-B4C2-7A6FB6FABA6E}">
      <dgm:prSet/>
      <dgm:spPr/>
      <dgm:t>
        <a:bodyPr/>
        <a:lstStyle/>
        <a:p>
          <a:endParaRPr lang="es-EC"/>
        </a:p>
      </dgm:t>
    </dgm:pt>
    <dgm:pt modelId="{D0E6F7D8-33B2-47DC-9611-CBCEC7DEF6CD}" type="sibTrans" cxnId="{EC39DBD6-AB0D-421D-B4C2-7A6FB6FABA6E}">
      <dgm:prSet/>
      <dgm:spPr/>
      <dgm:t>
        <a:bodyPr/>
        <a:lstStyle/>
        <a:p>
          <a:endParaRPr lang="es-EC"/>
        </a:p>
      </dgm:t>
    </dgm:pt>
    <dgm:pt modelId="{A7652007-3A19-4C2C-BD77-40A51CCA9ACC}">
      <dgm:prSet phldrT="[Texto]"/>
      <dgm:spPr/>
      <dgm:t>
        <a:bodyPr/>
        <a:lstStyle/>
        <a:p>
          <a:r>
            <a:rPr lang="es-EC" dirty="0" smtClean="0"/>
            <a:t>Botadero a cielo abierto (</a:t>
          </a:r>
          <a:r>
            <a:rPr lang="es-EC" dirty="0" err="1" smtClean="0"/>
            <a:t>Porlón</a:t>
          </a:r>
          <a:r>
            <a:rPr lang="es-EC" dirty="0" smtClean="0"/>
            <a:t>)</a:t>
          </a:r>
          <a:endParaRPr lang="es-EC" dirty="0"/>
        </a:p>
      </dgm:t>
    </dgm:pt>
    <dgm:pt modelId="{EF64434F-F71F-485B-8C5E-6457E77F6CB6}" type="parTrans" cxnId="{3FCF0847-8727-400C-ADE0-63DECE93E373}">
      <dgm:prSet/>
      <dgm:spPr/>
      <dgm:t>
        <a:bodyPr/>
        <a:lstStyle/>
        <a:p>
          <a:endParaRPr lang="es-EC"/>
        </a:p>
      </dgm:t>
    </dgm:pt>
    <dgm:pt modelId="{12BBB5B8-3866-4C75-A4D9-C80B9BBE92AB}" type="sibTrans" cxnId="{3FCF0847-8727-400C-ADE0-63DECE93E373}">
      <dgm:prSet/>
      <dgm:spPr/>
      <dgm:t>
        <a:bodyPr/>
        <a:lstStyle/>
        <a:p>
          <a:endParaRPr lang="es-EC"/>
        </a:p>
      </dgm:t>
    </dgm:pt>
    <dgm:pt modelId="{AC90E60E-2541-4676-9A29-5AED9FC82FA4}">
      <dgm:prSet phldrT="[Texto]"/>
      <dgm:spPr/>
      <dgm:t>
        <a:bodyPr/>
        <a:lstStyle/>
        <a:p>
          <a:r>
            <a:rPr lang="es-EC" dirty="0" smtClean="0"/>
            <a:t>Limitado servicio de Recolección de desechos</a:t>
          </a:r>
          <a:endParaRPr lang="es-EC" dirty="0"/>
        </a:p>
      </dgm:t>
    </dgm:pt>
    <dgm:pt modelId="{7AC8B944-55C7-4437-A486-BE6DFE83F493}" type="parTrans" cxnId="{B2E47B9D-1E02-4D03-9282-E50EF9939974}">
      <dgm:prSet/>
      <dgm:spPr/>
      <dgm:t>
        <a:bodyPr/>
        <a:lstStyle/>
        <a:p>
          <a:endParaRPr lang="es-EC"/>
        </a:p>
      </dgm:t>
    </dgm:pt>
    <dgm:pt modelId="{F37832BA-C4ED-4115-8B1E-647BFDA6CAC8}" type="sibTrans" cxnId="{B2E47B9D-1E02-4D03-9282-E50EF9939974}">
      <dgm:prSet/>
      <dgm:spPr/>
      <dgm:t>
        <a:bodyPr/>
        <a:lstStyle/>
        <a:p>
          <a:endParaRPr lang="es-EC"/>
        </a:p>
      </dgm:t>
    </dgm:pt>
    <dgm:pt modelId="{31844BAD-6E54-4B6C-818C-A6C2912F2CCD}">
      <dgm:prSet phldrT="[Texto]"/>
      <dgm:spPr/>
      <dgm:t>
        <a:bodyPr/>
        <a:lstStyle/>
        <a:p>
          <a:r>
            <a:rPr lang="es-EC" dirty="0" smtClean="0"/>
            <a:t>Aguas servidas sin ningún tratamiento</a:t>
          </a:r>
          <a:endParaRPr lang="es-EC" dirty="0"/>
        </a:p>
      </dgm:t>
    </dgm:pt>
    <dgm:pt modelId="{F95F96B2-9A75-4EBD-BCA8-6FE5BC505952}" type="parTrans" cxnId="{A1AF0BB4-EE95-40CE-AB1D-78DF7FF31F7D}">
      <dgm:prSet/>
      <dgm:spPr/>
      <dgm:t>
        <a:bodyPr/>
        <a:lstStyle/>
        <a:p>
          <a:endParaRPr lang="es-EC"/>
        </a:p>
      </dgm:t>
    </dgm:pt>
    <dgm:pt modelId="{62ABFEA6-0AF8-4156-810E-0E9F20633918}" type="sibTrans" cxnId="{A1AF0BB4-EE95-40CE-AB1D-78DF7FF31F7D}">
      <dgm:prSet/>
      <dgm:spPr/>
      <dgm:t>
        <a:bodyPr/>
        <a:lstStyle/>
        <a:p>
          <a:endParaRPr lang="es-EC"/>
        </a:p>
      </dgm:t>
    </dgm:pt>
    <dgm:pt modelId="{AB131B08-7BA2-4F38-B85F-0E5FFB2A1368}" type="pres">
      <dgm:prSet presAssocID="{732E1D08-8C84-4D1C-9FB0-4AA48CF27D2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C2C0B575-5223-473A-A17B-334489F0CBF3}" type="pres">
      <dgm:prSet presAssocID="{277B58A2-3A41-481A-A6E7-34E4D120F543}" presName="roof" presStyleLbl="dkBgShp" presStyleIdx="0" presStyleCnt="2" custScaleY="52578"/>
      <dgm:spPr/>
      <dgm:t>
        <a:bodyPr/>
        <a:lstStyle/>
        <a:p>
          <a:endParaRPr lang="es-EC"/>
        </a:p>
      </dgm:t>
    </dgm:pt>
    <dgm:pt modelId="{69C0E270-CDD2-4BC7-AF69-B770DA08D4B8}" type="pres">
      <dgm:prSet presAssocID="{277B58A2-3A41-481A-A6E7-34E4D120F543}" presName="pillars" presStyleCnt="0"/>
      <dgm:spPr/>
    </dgm:pt>
    <dgm:pt modelId="{2A714291-3EC8-42C5-867D-A5731BEB50FF}" type="pres">
      <dgm:prSet presAssocID="{277B58A2-3A41-481A-A6E7-34E4D120F543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A716623-D7D4-41B6-8E8A-A07A771931D4}" type="pres">
      <dgm:prSet presAssocID="{AC90E60E-2541-4676-9A29-5AED9FC82FA4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76B260D-DFAB-4803-BC2E-6018EFA7E5FD}" type="pres">
      <dgm:prSet presAssocID="{31844BAD-6E54-4B6C-818C-A6C2912F2CCD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87AF99F-EE29-402F-BB2F-5BCD070133F0}" type="pres">
      <dgm:prSet presAssocID="{277B58A2-3A41-481A-A6E7-34E4D120F543}" presName="base" presStyleLbl="dkBgShp" presStyleIdx="1" presStyleCnt="2"/>
      <dgm:spPr/>
    </dgm:pt>
  </dgm:ptLst>
  <dgm:cxnLst>
    <dgm:cxn modelId="{B2E47B9D-1E02-4D03-9282-E50EF9939974}" srcId="{277B58A2-3A41-481A-A6E7-34E4D120F543}" destId="{AC90E60E-2541-4676-9A29-5AED9FC82FA4}" srcOrd="1" destOrd="0" parTransId="{7AC8B944-55C7-4437-A486-BE6DFE83F493}" sibTransId="{F37832BA-C4ED-4115-8B1E-647BFDA6CAC8}"/>
    <dgm:cxn modelId="{3FCF0847-8727-400C-ADE0-63DECE93E373}" srcId="{277B58A2-3A41-481A-A6E7-34E4D120F543}" destId="{A7652007-3A19-4C2C-BD77-40A51CCA9ACC}" srcOrd="0" destOrd="0" parTransId="{EF64434F-F71F-485B-8C5E-6457E77F6CB6}" sibTransId="{12BBB5B8-3866-4C75-A4D9-C80B9BBE92AB}"/>
    <dgm:cxn modelId="{EC39DBD6-AB0D-421D-B4C2-7A6FB6FABA6E}" srcId="{732E1D08-8C84-4D1C-9FB0-4AA48CF27D22}" destId="{277B58A2-3A41-481A-A6E7-34E4D120F543}" srcOrd="0" destOrd="0" parTransId="{2D52B07E-BBE1-4FD3-9D9D-D45A9E63CE65}" sibTransId="{D0E6F7D8-33B2-47DC-9611-CBCEC7DEF6CD}"/>
    <dgm:cxn modelId="{CDEDD89A-54CE-4B9E-B186-069522ABE849}" type="presOf" srcId="{732E1D08-8C84-4D1C-9FB0-4AA48CF27D22}" destId="{AB131B08-7BA2-4F38-B85F-0E5FFB2A1368}" srcOrd="0" destOrd="0" presId="urn:microsoft.com/office/officeart/2005/8/layout/hList3"/>
    <dgm:cxn modelId="{A25006BC-2499-4772-BB50-95E7BA91CADA}" type="presOf" srcId="{31844BAD-6E54-4B6C-818C-A6C2912F2CCD}" destId="{176B260D-DFAB-4803-BC2E-6018EFA7E5FD}" srcOrd="0" destOrd="0" presId="urn:microsoft.com/office/officeart/2005/8/layout/hList3"/>
    <dgm:cxn modelId="{7F04F4BA-315B-4F4D-9F14-4EE93E0404A4}" type="presOf" srcId="{277B58A2-3A41-481A-A6E7-34E4D120F543}" destId="{C2C0B575-5223-473A-A17B-334489F0CBF3}" srcOrd="0" destOrd="0" presId="urn:microsoft.com/office/officeart/2005/8/layout/hList3"/>
    <dgm:cxn modelId="{A1AF0BB4-EE95-40CE-AB1D-78DF7FF31F7D}" srcId="{277B58A2-3A41-481A-A6E7-34E4D120F543}" destId="{31844BAD-6E54-4B6C-818C-A6C2912F2CCD}" srcOrd="2" destOrd="0" parTransId="{F95F96B2-9A75-4EBD-BCA8-6FE5BC505952}" sibTransId="{62ABFEA6-0AF8-4156-810E-0E9F20633918}"/>
    <dgm:cxn modelId="{4236F1E0-6885-46EC-A6EA-934312CD67A9}" type="presOf" srcId="{AC90E60E-2541-4676-9A29-5AED9FC82FA4}" destId="{DA716623-D7D4-41B6-8E8A-A07A771931D4}" srcOrd="0" destOrd="0" presId="urn:microsoft.com/office/officeart/2005/8/layout/hList3"/>
    <dgm:cxn modelId="{BC115004-818B-4EF0-9B64-D7D5831A86C4}" type="presOf" srcId="{A7652007-3A19-4C2C-BD77-40A51CCA9ACC}" destId="{2A714291-3EC8-42C5-867D-A5731BEB50FF}" srcOrd="0" destOrd="0" presId="urn:microsoft.com/office/officeart/2005/8/layout/hList3"/>
    <dgm:cxn modelId="{2B9DE988-0087-4827-A761-9C0DC3E77E77}" type="presParOf" srcId="{AB131B08-7BA2-4F38-B85F-0E5FFB2A1368}" destId="{C2C0B575-5223-473A-A17B-334489F0CBF3}" srcOrd="0" destOrd="0" presId="urn:microsoft.com/office/officeart/2005/8/layout/hList3"/>
    <dgm:cxn modelId="{295F7AB9-4A11-4DE4-B244-6134971C06CD}" type="presParOf" srcId="{AB131B08-7BA2-4F38-B85F-0E5FFB2A1368}" destId="{69C0E270-CDD2-4BC7-AF69-B770DA08D4B8}" srcOrd="1" destOrd="0" presId="urn:microsoft.com/office/officeart/2005/8/layout/hList3"/>
    <dgm:cxn modelId="{5691223A-22D3-494F-B601-5B4E1CAE6954}" type="presParOf" srcId="{69C0E270-CDD2-4BC7-AF69-B770DA08D4B8}" destId="{2A714291-3EC8-42C5-867D-A5731BEB50FF}" srcOrd="0" destOrd="0" presId="urn:microsoft.com/office/officeart/2005/8/layout/hList3"/>
    <dgm:cxn modelId="{8AC3BF12-3577-4586-AFBA-F332115D5AFE}" type="presParOf" srcId="{69C0E270-CDD2-4BC7-AF69-B770DA08D4B8}" destId="{DA716623-D7D4-41B6-8E8A-A07A771931D4}" srcOrd="1" destOrd="0" presId="urn:microsoft.com/office/officeart/2005/8/layout/hList3"/>
    <dgm:cxn modelId="{8D5C020C-38E7-4165-B824-A7EFAA7E750C}" type="presParOf" srcId="{69C0E270-CDD2-4BC7-AF69-B770DA08D4B8}" destId="{176B260D-DFAB-4803-BC2E-6018EFA7E5FD}" srcOrd="2" destOrd="0" presId="urn:microsoft.com/office/officeart/2005/8/layout/hList3"/>
    <dgm:cxn modelId="{CA824F0F-2485-48AA-824F-5F2762DE5000}" type="presParOf" srcId="{AB131B08-7BA2-4F38-B85F-0E5FFB2A1368}" destId="{487AF99F-EE29-402F-BB2F-5BCD070133F0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B7B8228-D99E-4113-92D9-EBDE65F159DD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743FB982-0F1D-46F9-A122-1EE88B7FFFCD}">
      <dgm:prSet phldrT="[Texto]"/>
      <dgm:spPr/>
      <dgm:t>
        <a:bodyPr/>
        <a:lstStyle/>
        <a:p>
          <a:r>
            <a:rPr lang="es-EC" dirty="0" smtClean="0"/>
            <a:t>Año 2012 y 2013</a:t>
          </a:r>
          <a:endParaRPr lang="es-EC" dirty="0"/>
        </a:p>
      </dgm:t>
    </dgm:pt>
    <dgm:pt modelId="{A464A7E2-EC61-47F0-82D2-5F3D055C8276}" type="parTrans" cxnId="{B091E5EA-54A8-466B-BE2C-F67099709B69}">
      <dgm:prSet/>
      <dgm:spPr/>
      <dgm:t>
        <a:bodyPr/>
        <a:lstStyle/>
        <a:p>
          <a:endParaRPr lang="es-EC"/>
        </a:p>
      </dgm:t>
    </dgm:pt>
    <dgm:pt modelId="{409F1752-7A7B-4156-BA91-591699F0DAC5}" type="sibTrans" cxnId="{B091E5EA-54A8-466B-BE2C-F67099709B69}">
      <dgm:prSet/>
      <dgm:spPr/>
      <dgm:t>
        <a:bodyPr/>
        <a:lstStyle/>
        <a:p>
          <a:endParaRPr lang="es-EC"/>
        </a:p>
      </dgm:t>
    </dgm:pt>
    <dgm:pt modelId="{672903B0-E669-4004-B8DA-59387375C695}">
      <dgm:prSet phldrT="[Texto]" custT="1"/>
      <dgm:spPr/>
      <dgm:t>
        <a:bodyPr/>
        <a:lstStyle/>
        <a:p>
          <a:r>
            <a:rPr lang="es-EC" sz="4000" b="1" dirty="0" smtClean="0"/>
            <a:t>0</a:t>
          </a:r>
          <a:endParaRPr lang="es-EC" sz="4000" b="1" dirty="0"/>
        </a:p>
      </dgm:t>
    </dgm:pt>
    <dgm:pt modelId="{7BD2D72E-9E7E-4ECC-B06E-37829B7F36F1}" type="parTrans" cxnId="{3689D25F-88D3-4F70-9A0E-154A810D47E4}">
      <dgm:prSet/>
      <dgm:spPr/>
      <dgm:t>
        <a:bodyPr/>
        <a:lstStyle/>
        <a:p>
          <a:endParaRPr lang="es-EC"/>
        </a:p>
      </dgm:t>
    </dgm:pt>
    <dgm:pt modelId="{28F2242E-5E9D-4F11-A6CC-CDC164BC677A}" type="sibTrans" cxnId="{3689D25F-88D3-4F70-9A0E-154A810D47E4}">
      <dgm:prSet/>
      <dgm:spPr/>
      <dgm:t>
        <a:bodyPr/>
        <a:lstStyle/>
        <a:p>
          <a:endParaRPr lang="es-EC"/>
        </a:p>
      </dgm:t>
    </dgm:pt>
    <dgm:pt modelId="{E05215B3-62A3-4C6D-B986-B1E7D3DFECA8}">
      <dgm:prSet phldrT="[Texto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C" dirty="0" smtClean="0"/>
            <a:t>Año 2014</a:t>
          </a:r>
          <a:endParaRPr lang="es-EC" dirty="0"/>
        </a:p>
      </dgm:t>
    </dgm:pt>
    <dgm:pt modelId="{E57D7EE6-6600-4B1B-84D0-FE01A545DB1B}" type="parTrans" cxnId="{739BE546-7AEF-4441-918E-3A9D2C3BC6E0}">
      <dgm:prSet/>
      <dgm:spPr/>
      <dgm:t>
        <a:bodyPr/>
        <a:lstStyle/>
        <a:p>
          <a:endParaRPr lang="es-EC"/>
        </a:p>
      </dgm:t>
    </dgm:pt>
    <dgm:pt modelId="{0DA7BFFE-B6CD-4ECA-8534-72F6CA8F1FD7}" type="sibTrans" cxnId="{739BE546-7AEF-4441-918E-3A9D2C3BC6E0}">
      <dgm:prSet/>
      <dgm:spPr/>
      <dgm:t>
        <a:bodyPr/>
        <a:lstStyle/>
        <a:p>
          <a:endParaRPr lang="es-EC"/>
        </a:p>
      </dgm:t>
    </dgm:pt>
    <dgm:pt modelId="{A3AB63BD-874D-4CAF-8C97-A01F5F99FA44}">
      <dgm:prSet phldrT="[Texto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C" sz="4000" b="1" dirty="0" smtClean="0"/>
            <a:t>238</a:t>
          </a:r>
          <a:endParaRPr lang="es-EC" sz="4000" b="1" dirty="0"/>
        </a:p>
      </dgm:t>
    </dgm:pt>
    <dgm:pt modelId="{A14C7A26-00BF-4801-A32A-FBD14B3D37D5}" type="parTrans" cxnId="{A7638142-6FCF-4F95-A901-94FDED85D61A}">
      <dgm:prSet/>
      <dgm:spPr/>
      <dgm:t>
        <a:bodyPr/>
        <a:lstStyle/>
        <a:p>
          <a:endParaRPr lang="es-EC"/>
        </a:p>
      </dgm:t>
    </dgm:pt>
    <dgm:pt modelId="{75A40072-04F3-4B5C-AF27-8C6AD3E6D88E}" type="sibTrans" cxnId="{A7638142-6FCF-4F95-A901-94FDED85D61A}">
      <dgm:prSet/>
      <dgm:spPr/>
      <dgm:t>
        <a:bodyPr/>
        <a:lstStyle/>
        <a:p>
          <a:endParaRPr lang="es-EC"/>
        </a:p>
      </dgm:t>
    </dgm:pt>
    <dgm:pt modelId="{07E07DB6-BA5D-4011-9C20-F13737016CDD}" type="pres">
      <dgm:prSet presAssocID="{0B7B8228-D99E-4113-92D9-EBDE65F159D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473E6938-BF90-44E4-9480-173C50E83417}" type="pres">
      <dgm:prSet presAssocID="{743FB982-0F1D-46F9-A122-1EE88B7FFFCD}" presName="vertOne" presStyleCnt="0"/>
      <dgm:spPr/>
    </dgm:pt>
    <dgm:pt modelId="{6DD94EDA-7F35-4748-9BC1-4DE00E5DBA6B}" type="pres">
      <dgm:prSet presAssocID="{743FB982-0F1D-46F9-A122-1EE88B7FFFCD}" presName="txOne" presStyleLbl="node0" presStyleIdx="0" presStyleCnt="2" custScaleY="66848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B0AFF28A-B919-44CA-9588-FF5E7CCA0014}" type="pres">
      <dgm:prSet presAssocID="{743FB982-0F1D-46F9-A122-1EE88B7FFFCD}" presName="parTransOne" presStyleCnt="0"/>
      <dgm:spPr/>
    </dgm:pt>
    <dgm:pt modelId="{9DFD2DF1-296F-4C83-AEF5-B09C22DF982E}" type="pres">
      <dgm:prSet presAssocID="{743FB982-0F1D-46F9-A122-1EE88B7FFFCD}" presName="horzOne" presStyleCnt="0"/>
      <dgm:spPr/>
    </dgm:pt>
    <dgm:pt modelId="{01111914-BA73-418E-91B1-AEB4F4DC1F3B}" type="pres">
      <dgm:prSet presAssocID="{672903B0-E669-4004-B8DA-59387375C695}" presName="vertTwo" presStyleCnt="0"/>
      <dgm:spPr/>
    </dgm:pt>
    <dgm:pt modelId="{ED9019F4-3F7B-4226-8E69-AB36517308F9}" type="pres">
      <dgm:prSet presAssocID="{672903B0-E669-4004-B8DA-59387375C695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7D98A768-CB9A-41AE-B823-B6D06C556990}" type="pres">
      <dgm:prSet presAssocID="{672903B0-E669-4004-B8DA-59387375C695}" presName="horzTwo" presStyleCnt="0"/>
      <dgm:spPr/>
    </dgm:pt>
    <dgm:pt modelId="{ECCBA6C8-A8AE-4C22-AF9D-B1C0985667A8}" type="pres">
      <dgm:prSet presAssocID="{409F1752-7A7B-4156-BA91-591699F0DAC5}" presName="sibSpaceOne" presStyleCnt="0"/>
      <dgm:spPr/>
    </dgm:pt>
    <dgm:pt modelId="{811D992C-6666-43BA-8790-40BE4B2C7AED}" type="pres">
      <dgm:prSet presAssocID="{E05215B3-62A3-4C6D-B986-B1E7D3DFECA8}" presName="vertOne" presStyleCnt="0"/>
      <dgm:spPr/>
    </dgm:pt>
    <dgm:pt modelId="{D7444654-A54A-4330-A31E-AF03DE49D713}" type="pres">
      <dgm:prSet presAssocID="{E05215B3-62A3-4C6D-B986-B1E7D3DFECA8}" presName="txOne" presStyleLbl="node0" presStyleIdx="1" presStyleCnt="2" custScaleY="66848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2D1356D7-B9D7-47D1-8BDB-BF9DCD8783CC}" type="pres">
      <dgm:prSet presAssocID="{E05215B3-62A3-4C6D-B986-B1E7D3DFECA8}" presName="parTransOne" presStyleCnt="0"/>
      <dgm:spPr/>
    </dgm:pt>
    <dgm:pt modelId="{0BF4134B-0EDD-453E-921E-2BA40D5BDE05}" type="pres">
      <dgm:prSet presAssocID="{E05215B3-62A3-4C6D-B986-B1E7D3DFECA8}" presName="horzOne" presStyleCnt="0"/>
      <dgm:spPr/>
    </dgm:pt>
    <dgm:pt modelId="{2576EC5D-17E8-465F-A8FF-D4A06967101C}" type="pres">
      <dgm:prSet presAssocID="{A3AB63BD-874D-4CAF-8C97-A01F5F99FA44}" presName="vertTwo" presStyleCnt="0"/>
      <dgm:spPr/>
    </dgm:pt>
    <dgm:pt modelId="{DBAB6A07-11D3-46E9-A43E-B83EE5177CC9}" type="pres">
      <dgm:prSet presAssocID="{A3AB63BD-874D-4CAF-8C97-A01F5F99FA44}" presName="txTwo" presStyleLbl="node2" presStyleIdx="1" presStyleCnt="2" custLinFactNeighborY="-2592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31DCA39C-431F-40A2-8E6A-5332F6B0CD2C}" type="pres">
      <dgm:prSet presAssocID="{A3AB63BD-874D-4CAF-8C97-A01F5F99FA44}" presName="horzTwo" presStyleCnt="0"/>
      <dgm:spPr/>
    </dgm:pt>
  </dgm:ptLst>
  <dgm:cxnLst>
    <dgm:cxn modelId="{74168A7A-329F-4D3A-9463-344733039BA0}" type="presOf" srcId="{0B7B8228-D99E-4113-92D9-EBDE65F159DD}" destId="{07E07DB6-BA5D-4011-9C20-F13737016CDD}" srcOrd="0" destOrd="0" presId="urn:microsoft.com/office/officeart/2005/8/layout/hierarchy4"/>
    <dgm:cxn modelId="{CFB12F73-01D3-4DFA-98C3-281EA5F8B020}" type="presOf" srcId="{743FB982-0F1D-46F9-A122-1EE88B7FFFCD}" destId="{6DD94EDA-7F35-4748-9BC1-4DE00E5DBA6B}" srcOrd="0" destOrd="0" presId="urn:microsoft.com/office/officeart/2005/8/layout/hierarchy4"/>
    <dgm:cxn modelId="{B091E5EA-54A8-466B-BE2C-F67099709B69}" srcId="{0B7B8228-D99E-4113-92D9-EBDE65F159DD}" destId="{743FB982-0F1D-46F9-A122-1EE88B7FFFCD}" srcOrd="0" destOrd="0" parTransId="{A464A7E2-EC61-47F0-82D2-5F3D055C8276}" sibTransId="{409F1752-7A7B-4156-BA91-591699F0DAC5}"/>
    <dgm:cxn modelId="{A7638142-6FCF-4F95-A901-94FDED85D61A}" srcId="{E05215B3-62A3-4C6D-B986-B1E7D3DFECA8}" destId="{A3AB63BD-874D-4CAF-8C97-A01F5F99FA44}" srcOrd="0" destOrd="0" parTransId="{A14C7A26-00BF-4801-A32A-FBD14B3D37D5}" sibTransId="{75A40072-04F3-4B5C-AF27-8C6AD3E6D88E}"/>
    <dgm:cxn modelId="{3689D25F-88D3-4F70-9A0E-154A810D47E4}" srcId="{743FB982-0F1D-46F9-A122-1EE88B7FFFCD}" destId="{672903B0-E669-4004-B8DA-59387375C695}" srcOrd="0" destOrd="0" parTransId="{7BD2D72E-9E7E-4ECC-B06E-37829B7F36F1}" sibTransId="{28F2242E-5E9D-4F11-A6CC-CDC164BC677A}"/>
    <dgm:cxn modelId="{739BE546-7AEF-4441-918E-3A9D2C3BC6E0}" srcId="{0B7B8228-D99E-4113-92D9-EBDE65F159DD}" destId="{E05215B3-62A3-4C6D-B986-B1E7D3DFECA8}" srcOrd="1" destOrd="0" parTransId="{E57D7EE6-6600-4B1B-84D0-FE01A545DB1B}" sibTransId="{0DA7BFFE-B6CD-4ECA-8534-72F6CA8F1FD7}"/>
    <dgm:cxn modelId="{01D4FF62-7D69-446D-A2DB-DE0DAAFFA2BA}" type="presOf" srcId="{A3AB63BD-874D-4CAF-8C97-A01F5F99FA44}" destId="{DBAB6A07-11D3-46E9-A43E-B83EE5177CC9}" srcOrd="0" destOrd="0" presId="urn:microsoft.com/office/officeart/2005/8/layout/hierarchy4"/>
    <dgm:cxn modelId="{AE75D025-56F0-4D4F-B83A-5508E275C214}" type="presOf" srcId="{E05215B3-62A3-4C6D-B986-B1E7D3DFECA8}" destId="{D7444654-A54A-4330-A31E-AF03DE49D713}" srcOrd="0" destOrd="0" presId="urn:microsoft.com/office/officeart/2005/8/layout/hierarchy4"/>
    <dgm:cxn modelId="{8DBDC66B-2E25-4634-AE74-75637CF5E941}" type="presOf" srcId="{672903B0-E669-4004-B8DA-59387375C695}" destId="{ED9019F4-3F7B-4226-8E69-AB36517308F9}" srcOrd="0" destOrd="0" presId="urn:microsoft.com/office/officeart/2005/8/layout/hierarchy4"/>
    <dgm:cxn modelId="{8E9F168E-A89D-43CF-B39F-1C7E8927834B}" type="presParOf" srcId="{07E07DB6-BA5D-4011-9C20-F13737016CDD}" destId="{473E6938-BF90-44E4-9480-173C50E83417}" srcOrd="0" destOrd="0" presId="urn:microsoft.com/office/officeart/2005/8/layout/hierarchy4"/>
    <dgm:cxn modelId="{CB85EA54-7CA3-4295-A61B-252EFE6C9983}" type="presParOf" srcId="{473E6938-BF90-44E4-9480-173C50E83417}" destId="{6DD94EDA-7F35-4748-9BC1-4DE00E5DBA6B}" srcOrd="0" destOrd="0" presId="urn:microsoft.com/office/officeart/2005/8/layout/hierarchy4"/>
    <dgm:cxn modelId="{A6B783D9-67E9-4F9F-A430-82D4F3A69EFD}" type="presParOf" srcId="{473E6938-BF90-44E4-9480-173C50E83417}" destId="{B0AFF28A-B919-44CA-9588-FF5E7CCA0014}" srcOrd="1" destOrd="0" presId="urn:microsoft.com/office/officeart/2005/8/layout/hierarchy4"/>
    <dgm:cxn modelId="{0AE98FBD-9885-4BFC-A770-C7CB72107AE4}" type="presParOf" srcId="{473E6938-BF90-44E4-9480-173C50E83417}" destId="{9DFD2DF1-296F-4C83-AEF5-B09C22DF982E}" srcOrd="2" destOrd="0" presId="urn:microsoft.com/office/officeart/2005/8/layout/hierarchy4"/>
    <dgm:cxn modelId="{E435C619-9FE3-4C34-8E5F-5A0B79D3657B}" type="presParOf" srcId="{9DFD2DF1-296F-4C83-AEF5-B09C22DF982E}" destId="{01111914-BA73-418E-91B1-AEB4F4DC1F3B}" srcOrd="0" destOrd="0" presId="urn:microsoft.com/office/officeart/2005/8/layout/hierarchy4"/>
    <dgm:cxn modelId="{BD53B232-E311-487A-9373-D87C6A31A16F}" type="presParOf" srcId="{01111914-BA73-418E-91B1-AEB4F4DC1F3B}" destId="{ED9019F4-3F7B-4226-8E69-AB36517308F9}" srcOrd="0" destOrd="0" presId="urn:microsoft.com/office/officeart/2005/8/layout/hierarchy4"/>
    <dgm:cxn modelId="{595AE163-4D91-41C4-96B2-EBCF4682F1FD}" type="presParOf" srcId="{01111914-BA73-418E-91B1-AEB4F4DC1F3B}" destId="{7D98A768-CB9A-41AE-B823-B6D06C556990}" srcOrd="1" destOrd="0" presId="urn:microsoft.com/office/officeart/2005/8/layout/hierarchy4"/>
    <dgm:cxn modelId="{EFB13F6D-C683-423D-AD6B-181FF529A35B}" type="presParOf" srcId="{07E07DB6-BA5D-4011-9C20-F13737016CDD}" destId="{ECCBA6C8-A8AE-4C22-AF9D-B1C0985667A8}" srcOrd="1" destOrd="0" presId="urn:microsoft.com/office/officeart/2005/8/layout/hierarchy4"/>
    <dgm:cxn modelId="{EC40B09D-C681-4D20-ABD2-FCAFC125D98B}" type="presParOf" srcId="{07E07DB6-BA5D-4011-9C20-F13737016CDD}" destId="{811D992C-6666-43BA-8790-40BE4B2C7AED}" srcOrd="2" destOrd="0" presId="urn:microsoft.com/office/officeart/2005/8/layout/hierarchy4"/>
    <dgm:cxn modelId="{4F3AB01D-71C1-4A18-A9FA-345F865DD763}" type="presParOf" srcId="{811D992C-6666-43BA-8790-40BE4B2C7AED}" destId="{D7444654-A54A-4330-A31E-AF03DE49D713}" srcOrd="0" destOrd="0" presId="urn:microsoft.com/office/officeart/2005/8/layout/hierarchy4"/>
    <dgm:cxn modelId="{9E56A58D-CDEB-49E4-BD16-681094312F39}" type="presParOf" srcId="{811D992C-6666-43BA-8790-40BE4B2C7AED}" destId="{2D1356D7-B9D7-47D1-8BDB-BF9DCD8783CC}" srcOrd="1" destOrd="0" presId="urn:microsoft.com/office/officeart/2005/8/layout/hierarchy4"/>
    <dgm:cxn modelId="{9A4834A7-BEC0-4358-AF1E-729894A25CE5}" type="presParOf" srcId="{811D992C-6666-43BA-8790-40BE4B2C7AED}" destId="{0BF4134B-0EDD-453E-921E-2BA40D5BDE05}" srcOrd="2" destOrd="0" presId="urn:microsoft.com/office/officeart/2005/8/layout/hierarchy4"/>
    <dgm:cxn modelId="{5FD73E0E-DD20-463A-BE9F-274E75813574}" type="presParOf" srcId="{0BF4134B-0EDD-453E-921E-2BA40D5BDE05}" destId="{2576EC5D-17E8-465F-A8FF-D4A06967101C}" srcOrd="0" destOrd="0" presId="urn:microsoft.com/office/officeart/2005/8/layout/hierarchy4"/>
    <dgm:cxn modelId="{BE7BEC0B-CA30-4BCB-AD78-9D6BB6A5DD50}" type="presParOf" srcId="{2576EC5D-17E8-465F-A8FF-D4A06967101C}" destId="{DBAB6A07-11D3-46E9-A43E-B83EE5177CC9}" srcOrd="0" destOrd="0" presId="urn:microsoft.com/office/officeart/2005/8/layout/hierarchy4"/>
    <dgm:cxn modelId="{4443FFB9-6484-4592-9245-B27EBBEFB9D9}" type="presParOf" srcId="{2576EC5D-17E8-465F-A8FF-D4A06967101C}" destId="{31DCA39C-431F-40A2-8E6A-5332F6B0CD2C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B7B8228-D99E-4113-92D9-EBDE65F159DD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743FB982-0F1D-46F9-A122-1EE88B7FFFCD}">
      <dgm:prSet phldrT="[Texto]"/>
      <dgm:spPr/>
      <dgm:t>
        <a:bodyPr/>
        <a:lstStyle/>
        <a:p>
          <a:r>
            <a:rPr lang="es-EC" dirty="0" smtClean="0"/>
            <a:t>Año 2013</a:t>
          </a:r>
          <a:endParaRPr lang="es-EC" dirty="0"/>
        </a:p>
      </dgm:t>
    </dgm:pt>
    <dgm:pt modelId="{A464A7E2-EC61-47F0-82D2-5F3D055C8276}" type="parTrans" cxnId="{B091E5EA-54A8-466B-BE2C-F67099709B69}">
      <dgm:prSet/>
      <dgm:spPr/>
      <dgm:t>
        <a:bodyPr/>
        <a:lstStyle/>
        <a:p>
          <a:endParaRPr lang="es-EC"/>
        </a:p>
      </dgm:t>
    </dgm:pt>
    <dgm:pt modelId="{409F1752-7A7B-4156-BA91-591699F0DAC5}" type="sibTrans" cxnId="{B091E5EA-54A8-466B-BE2C-F67099709B69}">
      <dgm:prSet/>
      <dgm:spPr/>
      <dgm:t>
        <a:bodyPr/>
        <a:lstStyle/>
        <a:p>
          <a:endParaRPr lang="es-EC"/>
        </a:p>
      </dgm:t>
    </dgm:pt>
    <dgm:pt modelId="{672903B0-E669-4004-B8DA-59387375C695}">
      <dgm:prSet phldrT="[Texto]" custT="1"/>
      <dgm:spPr/>
      <dgm:t>
        <a:bodyPr/>
        <a:lstStyle/>
        <a:p>
          <a:r>
            <a:rPr lang="es-EC" sz="4000" b="1" dirty="0" smtClean="0"/>
            <a:t>55%</a:t>
          </a:r>
          <a:endParaRPr lang="es-EC" sz="4000" b="1" dirty="0"/>
        </a:p>
      </dgm:t>
    </dgm:pt>
    <dgm:pt modelId="{7BD2D72E-9E7E-4ECC-B06E-37829B7F36F1}" type="parTrans" cxnId="{3689D25F-88D3-4F70-9A0E-154A810D47E4}">
      <dgm:prSet/>
      <dgm:spPr/>
      <dgm:t>
        <a:bodyPr/>
        <a:lstStyle/>
        <a:p>
          <a:endParaRPr lang="es-EC"/>
        </a:p>
      </dgm:t>
    </dgm:pt>
    <dgm:pt modelId="{28F2242E-5E9D-4F11-A6CC-CDC164BC677A}" type="sibTrans" cxnId="{3689D25F-88D3-4F70-9A0E-154A810D47E4}">
      <dgm:prSet/>
      <dgm:spPr/>
      <dgm:t>
        <a:bodyPr/>
        <a:lstStyle/>
        <a:p>
          <a:endParaRPr lang="es-EC"/>
        </a:p>
      </dgm:t>
    </dgm:pt>
    <dgm:pt modelId="{E05215B3-62A3-4C6D-B986-B1E7D3DFECA8}">
      <dgm:prSet phldrT="[Texto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C" dirty="0" smtClean="0"/>
            <a:t>Año 2014</a:t>
          </a:r>
          <a:endParaRPr lang="es-EC" dirty="0"/>
        </a:p>
      </dgm:t>
    </dgm:pt>
    <dgm:pt modelId="{E57D7EE6-6600-4B1B-84D0-FE01A545DB1B}" type="parTrans" cxnId="{739BE546-7AEF-4441-918E-3A9D2C3BC6E0}">
      <dgm:prSet/>
      <dgm:spPr/>
      <dgm:t>
        <a:bodyPr/>
        <a:lstStyle/>
        <a:p>
          <a:endParaRPr lang="es-EC"/>
        </a:p>
      </dgm:t>
    </dgm:pt>
    <dgm:pt modelId="{0DA7BFFE-B6CD-4ECA-8534-72F6CA8F1FD7}" type="sibTrans" cxnId="{739BE546-7AEF-4441-918E-3A9D2C3BC6E0}">
      <dgm:prSet/>
      <dgm:spPr/>
      <dgm:t>
        <a:bodyPr/>
        <a:lstStyle/>
        <a:p>
          <a:endParaRPr lang="es-EC"/>
        </a:p>
      </dgm:t>
    </dgm:pt>
    <dgm:pt modelId="{A3AB63BD-874D-4CAF-8C97-A01F5F99FA44}">
      <dgm:prSet phldrT="[Texto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C" sz="4000" b="1" dirty="0" smtClean="0"/>
            <a:t>85%</a:t>
          </a:r>
          <a:endParaRPr lang="es-EC" sz="4000" b="1" dirty="0"/>
        </a:p>
      </dgm:t>
    </dgm:pt>
    <dgm:pt modelId="{A14C7A26-00BF-4801-A32A-FBD14B3D37D5}" type="parTrans" cxnId="{A7638142-6FCF-4F95-A901-94FDED85D61A}">
      <dgm:prSet/>
      <dgm:spPr/>
      <dgm:t>
        <a:bodyPr/>
        <a:lstStyle/>
        <a:p>
          <a:endParaRPr lang="es-EC"/>
        </a:p>
      </dgm:t>
    </dgm:pt>
    <dgm:pt modelId="{75A40072-04F3-4B5C-AF27-8C6AD3E6D88E}" type="sibTrans" cxnId="{A7638142-6FCF-4F95-A901-94FDED85D61A}">
      <dgm:prSet/>
      <dgm:spPr/>
      <dgm:t>
        <a:bodyPr/>
        <a:lstStyle/>
        <a:p>
          <a:endParaRPr lang="es-EC"/>
        </a:p>
      </dgm:t>
    </dgm:pt>
    <dgm:pt modelId="{07E07DB6-BA5D-4011-9C20-F13737016CDD}" type="pres">
      <dgm:prSet presAssocID="{0B7B8228-D99E-4113-92D9-EBDE65F159D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473E6938-BF90-44E4-9480-173C50E83417}" type="pres">
      <dgm:prSet presAssocID="{743FB982-0F1D-46F9-A122-1EE88B7FFFCD}" presName="vertOne" presStyleCnt="0"/>
      <dgm:spPr/>
    </dgm:pt>
    <dgm:pt modelId="{6DD94EDA-7F35-4748-9BC1-4DE00E5DBA6B}" type="pres">
      <dgm:prSet presAssocID="{743FB982-0F1D-46F9-A122-1EE88B7FFFCD}" presName="txOne" presStyleLbl="node0" presStyleIdx="0" presStyleCnt="2" custScaleY="66848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B0AFF28A-B919-44CA-9588-FF5E7CCA0014}" type="pres">
      <dgm:prSet presAssocID="{743FB982-0F1D-46F9-A122-1EE88B7FFFCD}" presName="parTransOne" presStyleCnt="0"/>
      <dgm:spPr/>
    </dgm:pt>
    <dgm:pt modelId="{9DFD2DF1-296F-4C83-AEF5-B09C22DF982E}" type="pres">
      <dgm:prSet presAssocID="{743FB982-0F1D-46F9-A122-1EE88B7FFFCD}" presName="horzOne" presStyleCnt="0"/>
      <dgm:spPr/>
    </dgm:pt>
    <dgm:pt modelId="{01111914-BA73-418E-91B1-AEB4F4DC1F3B}" type="pres">
      <dgm:prSet presAssocID="{672903B0-E669-4004-B8DA-59387375C695}" presName="vertTwo" presStyleCnt="0"/>
      <dgm:spPr/>
    </dgm:pt>
    <dgm:pt modelId="{ED9019F4-3F7B-4226-8E69-AB36517308F9}" type="pres">
      <dgm:prSet presAssocID="{672903B0-E669-4004-B8DA-59387375C695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7D98A768-CB9A-41AE-B823-B6D06C556990}" type="pres">
      <dgm:prSet presAssocID="{672903B0-E669-4004-B8DA-59387375C695}" presName="horzTwo" presStyleCnt="0"/>
      <dgm:spPr/>
    </dgm:pt>
    <dgm:pt modelId="{ECCBA6C8-A8AE-4C22-AF9D-B1C0985667A8}" type="pres">
      <dgm:prSet presAssocID="{409F1752-7A7B-4156-BA91-591699F0DAC5}" presName="sibSpaceOne" presStyleCnt="0"/>
      <dgm:spPr/>
    </dgm:pt>
    <dgm:pt modelId="{811D992C-6666-43BA-8790-40BE4B2C7AED}" type="pres">
      <dgm:prSet presAssocID="{E05215B3-62A3-4C6D-B986-B1E7D3DFECA8}" presName="vertOne" presStyleCnt="0"/>
      <dgm:spPr/>
    </dgm:pt>
    <dgm:pt modelId="{D7444654-A54A-4330-A31E-AF03DE49D713}" type="pres">
      <dgm:prSet presAssocID="{E05215B3-62A3-4C6D-B986-B1E7D3DFECA8}" presName="txOne" presStyleLbl="node0" presStyleIdx="1" presStyleCnt="2" custScaleY="66848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2D1356D7-B9D7-47D1-8BDB-BF9DCD8783CC}" type="pres">
      <dgm:prSet presAssocID="{E05215B3-62A3-4C6D-B986-B1E7D3DFECA8}" presName="parTransOne" presStyleCnt="0"/>
      <dgm:spPr/>
    </dgm:pt>
    <dgm:pt modelId="{0BF4134B-0EDD-453E-921E-2BA40D5BDE05}" type="pres">
      <dgm:prSet presAssocID="{E05215B3-62A3-4C6D-B986-B1E7D3DFECA8}" presName="horzOne" presStyleCnt="0"/>
      <dgm:spPr/>
    </dgm:pt>
    <dgm:pt modelId="{2576EC5D-17E8-465F-A8FF-D4A06967101C}" type="pres">
      <dgm:prSet presAssocID="{A3AB63BD-874D-4CAF-8C97-A01F5F99FA44}" presName="vertTwo" presStyleCnt="0"/>
      <dgm:spPr/>
    </dgm:pt>
    <dgm:pt modelId="{DBAB6A07-11D3-46E9-A43E-B83EE5177CC9}" type="pres">
      <dgm:prSet presAssocID="{A3AB63BD-874D-4CAF-8C97-A01F5F99FA44}" presName="txTwo" presStyleLbl="node2" presStyleIdx="1" presStyleCnt="2" custLinFactNeighborY="-2592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31DCA39C-431F-40A2-8E6A-5332F6B0CD2C}" type="pres">
      <dgm:prSet presAssocID="{A3AB63BD-874D-4CAF-8C97-A01F5F99FA44}" presName="horzTwo" presStyleCnt="0"/>
      <dgm:spPr/>
    </dgm:pt>
  </dgm:ptLst>
  <dgm:cxnLst>
    <dgm:cxn modelId="{2B641D14-3D56-434E-80A4-D6872E11CE2C}" type="presOf" srcId="{0B7B8228-D99E-4113-92D9-EBDE65F159DD}" destId="{07E07DB6-BA5D-4011-9C20-F13737016CDD}" srcOrd="0" destOrd="0" presId="urn:microsoft.com/office/officeart/2005/8/layout/hierarchy4"/>
    <dgm:cxn modelId="{B091E5EA-54A8-466B-BE2C-F67099709B69}" srcId="{0B7B8228-D99E-4113-92D9-EBDE65F159DD}" destId="{743FB982-0F1D-46F9-A122-1EE88B7FFFCD}" srcOrd="0" destOrd="0" parTransId="{A464A7E2-EC61-47F0-82D2-5F3D055C8276}" sibTransId="{409F1752-7A7B-4156-BA91-591699F0DAC5}"/>
    <dgm:cxn modelId="{BBC7DF2D-4013-4393-9647-513A460B859E}" type="presOf" srcId="{A3AB63BD-874D-4CAF-8C97-A01F5F99FA44}" destId="{DBAB6A07-11D3-46E9-A43E-B83EE5177CC9}" srcOrd="0" destOrd="0" presId="urn:microsoft.com/office/officeart/2005/8/layout/hierarchy4"/>
    <dgm:cxn modelId="{A7638142-6FCF-4F95-A901-94FDED85D61A}" srcId="{E05215B3-62A3-4C6D-B986-B1E7D3DFECA8}" destId="{A3AB63BD-874D-4CAF-8C97-A01F5F99FA44}" srcOrd="0" destOrd="0" parTransId="{A14C7A26-00BF-4801-A32A-FBD14B3D37D5}" sibTransId="{75A40072-04F3-4B5C-AF27-8C6AD3E6D88E}"/>
    <dgm:cxn modelId="{3689D25F-88D3-4F70-9A0E-154A810D47E4}" srcId="{743FB982-0F1D-46F9-A122-1EE88B7FFFCD}" destId="{672903B0-E669-4004-B8DA-59387375C695}" srcOrd="0" destOrd="0" parTransId="{7BD2D72E-9E7E-4ECC-B06E-37829B7F36F1}" sibTransId="{28F2242E-5E9D-4F11-A6CC-CDC164BC677A}"/>
    <dgm:cxn modelId="{739BE546-7AEF-4441-918E-3A9D2C3BC6E0}" srcId="{0B7B8228-D99E-4113-92D9-EBDE65F159DD}" destId="{E05215B3-62A3-4C6D-B986-B1E7D3DFECA8}" srcOrd="1" destOrd="0" parTransId="{E57D7EE6-6600-4B1B-84D0-FE01A545DB1B}" sibTransId="{0DA7BFFE-B6CD-4ECA-8534-72F6CA8F1FD7}"/>
    <dgm:cxn modelId="{C6B04398-B184-4B3D-992F-B1DDC1A7F120}" type="presOf" srcId="{E05215B3-62A3-4C6D-B986-B1E7D3DFECA8}" destId="{D7444654-A54A-4330-A31E-AF03DE49D713}" srcOrd="0" destOrd="0" presId="urn:microsoft.com/office/officeart/2005/8/layout/hierarchy4"/>
    <dgm:cxn modelId="{FAA9CCDE-56C0-4E94-9EDC-2EA3B26C8CAB}" type="presOf" srcId="{743FB982-0F1D-46F9-A122-1EE88B7FFFCD}" destId="{6DD94EDA-7F35-4748-9BC1-4DE00E5DBA6B}" srcOrd="0" destOrd="0" presId="urn:microsoft.com/office/officeart/2005/8/layout/hierarchy4"/>
    <dgm:cxn modelId="{89C5F24F-C3FE-42FF-91F1-65A4F9115E37}" type="presOf" srcId="{672903B0-E669-4004-B8DA-59387375C695}" destId="{ED9019F4-3F7B-4226-8E69-AB36517308F9}" srcOrd="0" destOrd="0" presId="urn:microsoft.com/office/officeart/2005/8/layout/hierarchy4"/>
    <dgm:cxn modelId="{C0232D62-99C4-4316-8790-38FAE9A847BD}" type="presParOf" srcId="{07E07DB6-BA5D-4011-9C20-F13737016CDD}" destId="{473E6938-BF90-44E4-9480-173C50E83417}" srcOrd="0" destOrd="0" presId="urn:microsoft.com/office/officeart/2005/8/layout/hierarchy4"/>
    <dgm:cxn modelId="{67DFC67E-2085-4A4D-9B05-4EF897A5DFB2}" type="presParOf" srcId="{473E6938-BF90-44E4-9480-173C50E83417}" destId="{6DD94EDA-7F35-4748-9BC1-4DE00E5DBA6B}" srcOrd="0" destOrd="0" presId="urn:microsoft.com/office/officeart/2005/8/layout/hierarchy4"/>
    <dgm:cxn modelId="{84E746B7-9288-44AF-A7D7-2D713EE8A2AC}" type="presParOf" srcId="{473E6938-BF90-44E4-9480-173C50E83417}" destId="{B0AFF28A-B919-44CA-9588-FF5E7CCA0014}" srcOrd="1" destOrd="0" presId="urn:microsoft.com/office/officeart/2005/8/layout/hierarchy4"/>
    <dgm:cxn modelId="{A317C693-343B-4D98-AA32-A6682FAC347D}" type="presParOf" srcId="{473E6938-BF90-44E4-9480-173C50E83417}" destId="{9DFD2DF1-296F-4C83-AEF5-B09C22DF982E}" srcOrd="2" destOrd="0" presId="urn:microsoft.com/office/officeart/2005/8/layout/hierarchy4"/>
    <dgm:cxn modelId="{9E4C8F68-2E65-4D49-81AA-3D0E6E14EE25}" type="presParOf" srcId="{9DFD2DF1-296F-4C83-AEF5-B09C22DF982E}" destId="{01111914-BA73-418E-91B1-AEB4F4DC1F3B}" srcOrd="0" destOrd="0" presId="urn:microsoft.com/office/officeart/2005/8/layout/hierarchy4"/>
    <dgm:cxn modelId="{B1A95C3E-63B1-4F30-9E7C-49BF35792FA8}" type="presParOf" srcId="{01111914-BA73-418E-91B1-AEB4F4DC1F3B}" destId="{ED9019F4-3F7B-4226-8E69-AB36517308F9}" srcOrd="0" destOrd="0" presId="urn:microsoft.com/office/officeart/2005/8/layout/hierarchy4"/>
    <dgm:cxn modelId="{99253214-FC9B-4559-BC77-EFF0BC4A5D2B}" type="presParOf" srcId="{01111914-BA73-418E-91B1-AEB4F4DC1F3B}" destId="{7D98A768-CB9A-41AE-B823-B6D06C556990}" srcOrd="1" destOrd="0" presId="urn:microsoft.com/office/officeart/2005/8/layout/hierarchy4"/>
    <dgm:cxn modelId="{FDF2DD31-5F2B-4FF3-85D8-9B66B6EC6794}" type="presParOf" srcId="{07E07DB6-BA5D-4011-9C20-F13737016CDD}" destId="{ECCBA6C8-A8AE-4C22-AF9D-B1C0985667A8}" srcOrd="1" destOrd="0" presId="urn:microsoft.com/office/officeart/2005/8/layout/hierarchy4"/>
    <dgm:cxn modelId="{7390FC58-4246-4658-A1B3-4803FD1283F0}" type="presParOf" srcId="{07E07DB6-BA5D-4011-9C20-F13737016CDD}" destId="{811D992C-6666-43BA-8790-40BE4B2C7AED}" srcOrd="2" destOrd="0" presId="urn:microsoft.com/office/officeart/2005/8/layout/hierarchy4"/>
    <dgm:cxn modelId="{9FA196A7-8806-4F77-9993-6B77BB7B90FE}" type="presParOf" srcId="{811D992C-6666-43BA-8790-40BE4B2C7AED}" destId="{D7444654-A54A-4330-A31E-AF03DE49D713}" srcOrd="0" destOrd="0" presId="urn:microsoft.com/office/officeart/2005/8/layout/hierarchy4"/>
    <dgm:cxn modelId="{A1A769B0-BBD5-4A19-9268-C0468B435B0E}" type="presParOf" srcId="{811D992C-6666-43BA-8790-40BE4B2C7AED}" destId="{2D1356D7-B9D7-47D1-8BDB-BF9DCD8783CC}" srcOrd="1" destOrd="0" presId="urn:microsoft.com/office/officeart/2005/8/layout/hierarchy4"/>
    <dgm:cxn modelId="{B042FB16-DACC-4E72-BED1-B31AD32C562D}" type="presParOf" srcId="{811D992C-6666-43BA-8790-40BE4B2C7AED}" destId="{0BF4134B-0EDD-453E-921E-2BA40D5BDE05}" srcOrd="2" destOrd="0" presId="urn:microsoft.com/office/officeart/2005/8/layout/hierarchy4"/>
    <dgm:cxn modelId="{563D7D07-8A9C-4B6A-9409-399199B46667}" type="presParOf" srcId="{0BF4134B-0EDD-453E-921E-2BA40D5BDE05}" destId="{2576EC5D-17E8-465F-A8FF-D4A06967101C}" srcOrd="0" destOrd="0" presId="urn:microsoft.com/office/officeart/2005/8/layout/hierarchy4"/>
    <dgm:cxn modelId="{1005B104-340C-46A4-BB54-7D2C15074BDA}" type="presParOf" srcId="{2576EC5D-17E8-465F-A8FF-D4A06967101C}" destId="{DBAB6A07-11D3-46E9-A43E-B83EE5177CC9}" srcOrd="0" destOrd="0" presId="urn:microsoft.com/office/officeart/2005/8/layout/hierarchy4"/>
    <dgm:cxn modelId="{D840DD60-AEF5-4A9F-91D1-98AFFD18AED5}" type="presParOf" srcId="{2576EC5D-17E8-465F-A8FF-D4A06967101C}" destId="{31DCA39C-431F-40A2-8E6A-5332F6B0CD2C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B7B8228-D99E-4113-92D9-EBDE65F159DD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743FB982-0F1D-46F9-A122-1EE88B7FFFCD}">
      <dgm:prSet phldrT="[Texto]"/>
      <dgm:spPr/>
      <dgm:t>
        <a:bodyPr/>
        <a:lstStyle/>
        <a:p>
          <a:r>
            <a:rPr lang="es-EC" dirty="0" smtClean="0"/>
            <a:t>FASE 1</a:t>
          </a:r>
          <a:endParaRPr lang="es-EC" dirty="0"/>
        </a:p>
      </dgm:t>
    </dgm:pt>
    <dgm:pt modelId="{A464A7E2-EC61-47F0-82D2-5F3D055C8276}" type="parTrans" cxnId="{B091E5EA-54A8-466B-BE2C-F67099709B69}">
      <dgm:prSet/>
      <dgm:spPr/>
      <dgm:t>
        <a:bodyPr/>
        <a:lstStyle/>
        <a:p>
          <a:endParaRPr lang="es-EC"/>
        </a:p>
      </dgm:t>
    </dgm:pt>
    <dgm:pt modelId="{409F1752-7A7B-4156-BA91-591699F0DAC5}" type="sibTrans" cxnId="{B091E5EA-54A8-466B-BE2C-F67099709B69}">
      <dgm:prSet/>
      <dgm:spPr/>
      <dgm:t>
        <a:bodyPr/>
        <a:lstStyle/>
        <a:p>
          <a:endParaRPr lang="es-EC"/>
        </a:p>
      </dgm:t>
    </dgm:pt>
    <dgm:pt modelId="{672903B0-E669-4004-B8DA-59387375C695}">
      <dgm:prSet phldrT="[Texto]" custT="1"/>
      <dgm:spPr/>
      <dgm:t>
        <a:bodyPr/>
        <a:lstStyle/>
        <a:p>
          <a:r>
            <a:rPr lang="es-EC" sz="4000" b="1" dirty="0" smtClean="0"/>
            <a:t>35</a:t>
          </a:r>
          <a:endParaRPr lang="es-EC" sz="4000" b="1" dirty="0"/>
        </a:p>
      </dgm:t>
    </dgm:pt>
    <dgm:pt modelId="{7BD2D72E-9E7E-4ECC-B06E-37829B7F36F1}" type="parTrans" cxnId="{3689D25F-88D3-4F70-9A0E-154A810D47E4}">
      <dgm:prSet/>
      <dgm:spPr/>
      <dgm:t>
        <a:bodyPr/>
        <a:lstStyle/>
        <a:p>
          <a:endParaRPr lang="es-EC"/>
        </a:p>
      </dgm:t>
    </dgm:pt>
    <dgm:pt modelId="{28F2242E-5E9D-4F11-A6CC-CDC164BC677A}" type="sibTrans" cxnId="{3689D25F-88D3-4F70-9A0E-154A810D47E4}">
      <dgm:prSet/>
      <dgm:spPr/>
      <dgm:t>
        <a:bodyPr/>
        <a:lstStyle/>
        <a:p>
          <a:endParaRPr lang="es-EC"/>
        </a:p>
      </dgm:t>
    </dgm:pt>
    <dgm:pt modelId="{E05215B3-62A3-4C6D-B986-B1E7D3DFECA8}">
      <dgm:prSet phldrT="[Texto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C" dirty="0" smtClean="0"/>
            <a:t>FASE 2</a:t>
          </a:r>
          <a:endParaRPr lang="es-EC" dirty="0"/>
        </a:p>
      </dgm:t>
    </dgm:pt>
    <dgm:pt modelId="{E57D7EE6-6600-4B1B-84D0-FE01A545DB1B}" type="parTrans" cxnId="{739BE546-7AEF-4441-918E-3A9D2C3BC6E0}">
      <dgm:prSet/>
      <dgm:spPr/>
      <dgm:t>
        <a:bodyPr/>
        <a:lstStyle/>
        <a:p>
          <a:endParaRPr lang="es-EC"/>
        </a:p>
      </dgm:t>
    </dgm:pt>
    <dgm:pt modelId="{0DA7BFFE-B6CD-4ECA-8534-72F6CA8F1FD7}" type="sibTrans" cxnId="{739BE546-7AEF-4441-918E-3A9D2C3BC6E0}">
      <dgm:prSet/>
      <dgm:spPr/>
      <dgm:t>
        <a:bodyPr/>
        <a:lstStyle/>
        <a:p>
          <a:endParaRPr lang="es-EC"/>
        </a:p>
      </dgm:t>
    </dgm:pt>
    <dgm:pt modelId="{A3AB63BD-874D-4CAF-8C97-A01F5F99FA44}">
      <dgm:prSet phldrT="[Texto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C" sz="4000" b="1" dirty="0" smtClean="0"/>
            <a:t>82</a:t>
          </a:r>
          <a:endParaRPr lang="es-EC" sz="4000" b="1" dirty="0"/>
        </a:p>
      </dgm:t>
    </dgm:pt>
    <dgm:pt modelId="{A14C7A26-00BF-4801-A32A-FBD14B3D37D5}" type="parTrans" cxnId="{A7638142-6FCF-4F95-A901-94FDED85D61A}">
      <dgm:prSet/>
      <dgm:spPr/>
      <dgm:t>
        <a:bodyPr/>
        <a:lstStyle/>
        <a:p>
          <a:endParaRPr lang="es-EC"/>
        </a:p>
      </dgm:t>
    </dgm:pt>
    <dgm:pt modelId="{75A40072-04F3-4B5C-AF27-8C6AD3E6D88E}" type="sibTrans" cxnId="{A7638142-6FCF-4F95-A901-94FDED85D61A}">
      <dgm:prSet/>
      <dgm:spPr/>
      <dgm:t>
        <a:bodyPr/>
        <a:lstStyle/>
        <a:p>
          <a:endParaRPr lang="es-EC"/>
        </a:p>
      </dgm:t>
    </dgm:pt>
    <dgm:pt modelId="{097A2994-9118-43BA-BD40-7ED54F71DE6D}">
      <dgm:prSet phldrT="[Texto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C" sz="2400" b="1" dirty="0" smtClean="0"/>
            <a:t>Incremento</a:t>
          </a:r>
          <a:endParaRPr lang="es-EC" sz="2400" b="1" dirty="0"/>
        </a:p>
      </dgm:t>
    </dgm:pt>
    <dgm:pt modelId="{D458861B-49B6-4F4D-BDF7-721AF0E2BAF6}" type="parTrans" cxnId="{ABC6151E-DB9B-43D9-912E-D26D6F175A73}">
      <dgm:prSet/>
      <dgm:spPr/>
      <dgm:t>
        <a:bodyPr/>
        <a:lstStyle/>
        <a:p>
          <a:endParaRPr lang="es-EC"/>
        </a:p>
      </dgm:t>
    </dgm:pt>
    <dgm:pt modelId="{E4AF6FFA-554B-402C-9CF5-ED79FD30D7CE}" type="sibTrans" cxnId="{ABC6151E-DB9B-43D9-912E-D26D6F175A73}">
      <dgm:prSet/>
      <dgm:spPr/>
      <dgm:t>
        <a:bodyPr/>
        <a:lstStyle/>
        <a:p>
          <a:endParaRPr lang="es-EC"/>
        </a:p>
      </dgm:t>
    </dgm:pt>
    <dgm:pt modelId="{34D53E50-C868-41CA-95CC-D96515E76864}">
      <dgm:prSet phldrT="[Texto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C" sz="4000" b="1" dirty="0" smtClean="0"/>
            <a:t>134%</a:t>
          </a:r>
          <a:endParaRPr lang="es-EC" sz="4000" b="1" dirty="0"/>
        </a:p>
      </dgm:t>
    </dgm:pt>
    <dgm:pt modelId="{50B21272-97CB-4015-8E6B-2D40D0659996}" type="parTrans" cxnId="{4F157DA0-76F5-4891-8B7A-ED7DC8501A33}">
      <dgm:prSet/>
      <dgm:spPr/>
      <dgm:t>
        <a:bodyPr/>
        <a:lstStyle/>
        <a:p>
          <a:endParaRPr lang="es-EC"/>
        </a:p>
      </dgm:t>
    </dgm:pt>
    <dgm:pt modelId="{222417B5-5689-4E56-8415-E1CBF7B0D794}" type="sibTrans" cxnId="{4F157DA0-76F5-4891-8B7A-ED7DC8501A33}">
      <dgm:prSet/>
      <dgm:spPr/>
      <dgm:t>
        <a:bodyPr/>
        <a:lstStyle/>
        <a:p>
          <a:endParaRPr lang="es-EC"/>
        </a:p>
      </dgm:t>
    </dgm:pt>
    <dgm:pt modelId="{07E07DB6-BA5D-4011-9C20-F13737016CDD}" type="pres">
      <dgm:prSet presAssocID="{0B7B8228-D99E-4113-92D9-EBDE65F159D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473E6938-BF90-44E4-9480-173C50E83417}" type="pres">
      <dgm:prSet presAssocID="{743FB982-0F1D-46F9-A122-1EE88B7FFFCD}" presName="vertOne" presStyleCnt="0"/>
      <dgm:spPr/>
    </dgm:pt>
    <dgm:pt modelId="{6DD94EDA-7F35-4748-9BC1-4DE00E5DBA6B}" type="pres">
      <dgm:prSet presAssocID="{743FB982-0F1D-46F9-A122-1EE88B7FFFCD}" presName="txOne" presStyleLbl="node0" presStyleIdx="0" presStyleCnt="3" custScaleY="66848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B0AFF28A-B919-44CA-9588-FF5E7CCA0014}" type="pres">
      <dgm:prSet presAssocID="{743FB982-0F1D-46F9-A122-1EE88B7FFFCD}" presName="parTransOne" presStyleCnt="0"/>
      <dgm:spPr/>
    </dgm:pt>
    <dgm:pt modelId="{9DFD2DF1-296F-4C83-AEF5-B09C22DF982E}" type="pres">
      <dgm:prSet presAssocID="{743FB982-0F1D-46F9-A122-1EE88B7FFFCD}" presName="horzOne" presStyleCnt="0"/>
      <dgm:spPr/>
    </dgm:pt>
    <dgm:pt modelId="{01111914-BA73-418E-91B1-AEB4F4DC1F3B}" type="pres">
      <dgm:prSet presAssocID="{672903B0-E669-4004-B8DA-59387375C695}" presName="vertTwo" presStyleCnt="0"/>
      <dgm:spPr/>
    </dgm:pt>
    <dgm:pt modelId="{ED9019F4-3F7B-4226-8E69-AB36517308F9}" type="pres">
      <dgm:prSet presAssocID="{672903B0-E669-4004-B8DA-59387375C695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7D98A768-CB9A-41AE-B823-B6D06C556990}" type="pres">
      <dgm:prSet presAssocID="{672903B0-E669-4004-B8DA-59387375C695}" presName="horzTwo" presStyleCnt="0"/>
      <dgm:spPr/>
    </dgm:pt>
    <dgm:pt modelId="{ECCBA6C8-A8AE-4C22-AF9D-B1C0985667A8}" type="pres">
      <dgm:prSet presAssocID="{409F1752-7A7B-4156-BA91-591699F0DAC5}" presName="sibSpaceOne" presStyleCnt="0"/>
      <dgm:spPr/>
    </dgm:pt>
    <dgm:pt modelId="{811D992C-6666-43BA-8790-40BE4B2C7AED}" type="pres">
      <dgm:prSet presAssocID="{E05215B3-62A3-4C6D-B986-B1E7D3DFECA8}" presName="vertOne" presStyleCnt="0"/>
      <dgm:spPr/>
    </dgm:pt>
    <dgm:pt modelId="{D7444654-A54A-4330-A31E-AF03DE49D713}" type="pres">
      <dgm:prSet presAssocID="{E05215B3-62A3-4C6D-B986-B1E7D3DFECA8}" presName="txOne" presStyleLbl="node0" presStyleIdx="1" presStyleCnt="3" custScaleY="66848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2D1356D7-B9D7-47D1-8BDB-BF9DCD8783CC}" type="pres">
      <dgm:prSet presAssocID="{E05215B3-62A3-4C6D-B986-B1E7D3DFECA8}" presName="parTransOne" presStyleCnt="0"/>
      <dgm:spPr/>
    </dgm:pt>
    <dgm:pt modelId="{0BF4134B-0EDD-453E-921E-2BA40D5BDE05}" type="pres">
      <dgm:prSet presAssocID="{E05215B3-62A3-4C6D-B986-B1E7D3DFECA8}" presName="horzOne" presStyleCnt="0"/>
      <dgm:spPr/>
    </dgm:pt>
    <dgm:pt modelId="{2576EC5D-17E8-465F-A8FF-D4A06967101C}" type="pres">
      <dgm:prSet presAssocID="{A3AB63BD-874D-4CAF-8C97-A01F5F99FA44}" presName="vertTwo" presStyleCnt="0"/>
      <dgm:spPr/>
    </dgm:pt>
    <dgm:pt modelId="{DBAB6A07-11D3-46E9-A43E-B83EE5177CC9}" type="pres">
      <dgm:prSet presAssocID="{A3AB63BD-874D-4CAF-8C97-A01F5F99FA44}" presName="txTwo" presStyleLbl="node2" presStyleIdx="1" presStyleCnt="3" custLinFactNeighborY="-2592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31DCA39C-431F-40A2-8E6A-5332F6B0CD2C}" type="pres">
      <dgm:prSet presAssocID="{A3AB63BD-874D-4CAF-8C97-A01F5F99FA44}" presName="horzTwo" presStyleCnt="0"/>
      <dgm:spPr/>
    </dgm:pt>
    <dgm:pt modelId="{0B649959-DB7C-4F78-B0A7-EA988C3D1DFE}" type="pres">
      <dgm:prSet presAssocID="{0DA7BFFE-B6CD-4ECA-8534-72F6CA8F1FD7}" presName="sibSpaceOne" presStyleCnt="0"/>
      <dgm:spPr/>
    </dgm:pt>
    <dgm:pt modelId="{28C566AA-7A4B-4F8B-8198-7983C9C98F9E}" type="pres">
      <dgm:prSet presAssocID="{097A2994-9118-43BA-BD40-7ED54F71DE6D}" presName="vertOne" presStyleCnt="0"/>
      <dgm:spPr/>
    </dgm:pt>
    <dgm:pt modelId="{56F802AE-5161-4C14-83FE-548D79F2C08F}" type="pres">
      <dgm:prSet presAssocID="{097A2994-9118-43BA-BD40-7ED54F71DE6D}" presName="txOne" presStyleLbl="node0" presStyleIdx="2" presStyleCnt="3" custScaleY="62684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B89319A3-8085-4D61-9B7E-B4DD91FAE888}" type="pres">
      <dgm:prSet presAssocID="{097A2994-9118-43BA-BD40-7ED54F71DE6D}" presName="parTransOne" presStyleCnt="0"/>
      <dgm:spPr/>
    </dgm:pt>
    <dgm:pt modelId="{971F9251-C63D-4211-A0EC-7411AB56BF3A}" type="pres">
      <dgm:prSet presAssocID="{097A2994-9118-43BA-BD40-7ED54F71DE6D}" presName="horzOne" presStyleCnt="0"/>
      <dgm:spPr/>
    </dgm:pt>
    <dgm:pt modelId="{F19847DF-09CC-4D1F-9FB0-06A46428AAF5}" type="pres">
      <dgm:prSet presAssocID="{34D53E50-C868-41CA-95CC-D96515E76864}" presName="vertTwo" presStyleCnt="0"/>
      <dgm:spPr/>
    </dgm:pt>
    <dgm:pt modelId="{2E56F78F-A06D-47F2-8E40-06E18B12F511}" type="pres">
      <dgm:prSet presAssocID="{34D53E50-C868-41CA-95CC-D96515E76864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5C30CE28-1A07-40AA-ACA3-06A416FC7CED}" type="pres">
      <dgm:prSet presAssocID="{34D53E50-C868-41CA-95CC-D96515E76864}" presName="horzTwo" presStyleCnt="0"/>
      <dgm:spPr/>
    </dgm:pt>
  </dgm:ptLst>
  <dgm:cxnLst>
    <dgm:cxn modelId="{02F0DCAC-6046-4F78-9FF7-AAF4613E64CB}" type="presOf" srcId="{097A2994-9118-43BA-BD40-7ED54F71DE6D}" destId="{56F802AE-5161-4C14-83FE-548D79F2C08F}" srcOrd="0" destOrd="0" presId="urn:microsoft.com/office/officeart/2005/8/layout/hierarchy4"/>
    <dgm:cxn modelId="{74DCF9BD-98A2-4656-A708-B4C893339E31}" type="presOf" srcId="{0B7B8228-D99E-4113-92D9-EBDE65F159DD}" destId="{07E07DB6-BA5D-4011-9C20-F13737016CDD}" srcOrd="0" destOrd="0" presId="urn:microsoft.com/office/officeart/2005/8/layout/hierarchy4"/>
    <dgm:cxn modelId="{C62F0BBE-A639-4DF0-B2A8-FEA84D8EA771}" type="presOf" srcId="{E05215B3-62A3-4C6D-B986-B1E7D3DFECA8}" destId="{D7444654-A54A-4330-A31E-AF03DE49D713}" srcOrd="0" destOrd="0" presId="urn:microsoft.com/office/officeart/2005/8/layout/hierarchy4"/>
    <dgm:cxn modelId="{EA71B27E-1E82-4601-8B52-E5D7EA8073F9}" type="presOf" srcId="{743FB982-0F1D-46F9-A122-1EE88B7FFFCD}" destId="{6DD94EDA-7F35-4748-9BC1-4DE00E5DBA6B}" srcOrd="0" destOrd="0" presId="urn:microsoft.com/office/officeart/2005/8/layout/hierarchy4"/>
    <dgm:cxn modelId="{4F157DA0-76F5-4891-8B7A-ED7DC8501A33}" srcId="{097A2994-9118-43BA-BD40-7ED54F71DE6D}" destId="{34D53E50-C868-41CA-95CC-D96515E76864}" srcOrd="0" destOrd="0" parTransId="{50B21272-97CB-4015-8E6B-2D40D0659996}" sibTransId="{222417B5-5689-4E56-8415-E1CBF7B0D794}"/>
    <dgm:cxn modelId="{739BE546-7AEF-4441-918E-3A9D2C3BC6E0}" srcId="{0B7B8228-D99E-4113-92D9-EBDE65F159DD}" destId="{E05215B3-62A3-4C6D-B986-B1E7D3DFECA8}" srcOrd="1" destOrd="0" parTransId="{E57D7EE6-6600-4B1B-84D0-FE01A545DB1B}" sibTransId="{0DA7BFFE-B6CD-4ECA-8534-72F6CA8F1FD7}"/>
    <dgm:cxn modelId="{ABC6151E-DB9B-43D9-912E-D26D6F175A73}" srcId="{0B7B8228-D99E-4113-92D9-EBDE65F159DD}" destId="{097A2994-9118-43BA-BD40-7ED54F71DE6D}" srcOrd="2" destOrd="0" parTransId="{D458861B-49B6-4F4D-BDF7-721AF0E2BAF6}" sibTransId="{E4AF6FFA-554B-402C-9CF5-ED79FD30D7CE}"/>
    <dgm:cxn modelId="{65421155-C4A6-41D3-94BB-D0EE05B2881A}" type="presOf" srcId="{A3AB63BD-874D-4CAF-8C97-A01F5F99FA44}" destId="{DBAB6A07-11D3-46E9-A43E-B83EE5177CC9}" srcOrd="0" destOrd="0" presId="urn:microsoft.com/office/officeart/2005/8/layout/hierarchy4"/>
    <dgm:cxn modelId="{A7638142-6FCF-4F95-A901-94FDED85D61A}" srcId="{E05215B3-62A3-4C6D-B986-B1E7D3DFECA8}" destId="{A3AB63BD-874D-4CAF-8C97-A01F5F99FA44}" srcOrd="0" destOrd="0" parTransId="{A14C7A26-00BF-4801-A32A-FBD14B3D37D5}" sibTransId="{75A40072-04F3-4B5C-AF27-8C6AD3E6D88E}"/>
    <dgm:cxn modelId="{3689D25F-88D3-4F70-9A0E-154A810D47E4}" srcId="{743FB982-0F1D-46F9-A122-1EE88B7FFFCD}" destId="{672903B0-E669-4004-B8DA-59387375C695}" srcOrd="0" destOrd="0" parTransId="{7BD2D72E-9E7E-4ECC-B06E-37829B7F36F1}" sibTransId="{28F2242E-5E9D-4F11-A6CC-CDC164BC677A}"/>
    <dgm:cxn modelId="{D4F87A3D-FDC0-4953-83B7-6273B22CA715}" type="presOf" srcId="{34D53E50-C868-41CA-95CC-D96515E76864}" destId="{2E56F78F-A06D-47F2-8E40-06E18B12F511}" srcOrd="0" destOrd="0" presId="urn:microsoft.com/office/officeart/2005/8/layout/hierarchy4"/>
    <dgm:cxn modelId="{B091E5EA-54A8-466B-BE2C-F67099709B69}" srcId="{0B7B8228-D99E-4113-92D9-EBDE65F159DD}" destId="{743FB982-0F1D-46F9-A122-1EE88B7FFFCD}" srcOrd="0" destOrd="0" parTransId="{A464A7E2-EC61-47F0-82D2-5F3D055C8276}" sibTransId="{409F1752-7A7B-4156-BA91-591699F0DAC5}"/>
    <dgm:cxn modelId="{28F7AE8C-2D3F-4149-BC90-094BD9F4B1F6}" type="presOf" srcId="{672903B0-E669-4004-B8DA-59387375C695}" destId="{ED9019F4-3F7B-4226-8E69-AB36517308F9}" srcOrd="0" destOrd="0" presId="urn:microsoft.com/office/officeart/2005/8/layout/hierarchy4"/>
    <dgm:cxn modelId="{44241670-0E0D-4E33-8ECF-4DE84EAEDE2E}" type="presParOf" srcId="{07E07DB6-BA5D-4011-9C20-F13737016CDD}" destId="{473E6938-BF90-44E4-9480-173C50E83417}" srcOrd="0" destOrd="0" presId="urn:microsoft.com/office/officeart/2005/8/layout/hierarchy4"/>
    <dgm:cxn modelId="{7A6AF4C7-3C53-4A3D-9CA8-648029A1B5D2}" type="presParOf" srcId="{473E6938-BF90-44E4-9480-173C50E83417}" destId="{6DD94EDA-7F35-4748-9BC1-4DE00E5DBA6B}" srcOrd="0" destOrd="0" presId="urn:microsoft.com/office/officeart/2005/8/layout/hierarchy4"/>
    <dgm:cxn modelId="{E34C47C8-E017-4423-979A-D17DCF7DFD1F}" type="presParOf" srcId="{473E6938-BF90-44E4-9480-173C50E83417}" destId="{B0AFF28A-B919-44CA-9588-FF5E7CCA0014}" srcOrd="1" destOrd="0" presId="urn:microsoft.com/office/officeart/2005/8/layout/hierarchy4"/>
    <dgm:cxn modelId="{E568DD75-091C-42A7-90C5-9912828CB009}" type="presParOf" srcId="{473E6938-BF90-44E4-9480-173C50E83417}" destId="{9DFD2DF1-296F-4C83-AEF5-B09C22DF982E}" srcOrd="2" destOrd="0" presId="urn:microsoft.com/office/officeart/2005/8/layout/hierarchy4"/>
    <dgm:cxn modelId="{FEB333B4-4BBC-4E70-9371-5315465C4A96}" type="presParOf" srcId="{9DFD2DF1-296F-4C83-AEF5-B09C22DF982E}" destId="{01111914-BA73-418E-91B1-AEB4F4DC1F3B}" srcOrd="0" destOrd="0" presId="urn:microsoft.com/office/officeart/2005/8/layout/hierarchy4"/>
    <dgm:cxn modelId="{0F56503D-DD32-47C3-B6C9-0B4F92A5B7BE}" type="presParOf" srcId="{01111914-BA73-418E-91B1-AEB4F4DC1F3B}" destId="{ED9019F4-3F7B-4226-8E69-AB36517308F9}" srcOrd="0" destOrd="0" presId="urn:microsoft.com/office/officeart/2005/8/layout/hierarchy4"/>
    <dgm:cxn modelId="{B2E7E14A-560D-44EE-8C3C-039E754EFA58}" type="presParOf" srcId="{01111914-BA73-418E-91B1-AEB4F4DC1F3B}" destId="{7D98A768-CB9A-41AE-B823-B6D06C556990}" srcOrd="1" destOrd="0" presId="urn:microsoft.com/office/officeart/2005/8/layout/hierarchy4"/>
    <dgm:cxn modelId="{F81EE86C-A7BC-4FC3-90C0-08D41AB8B70B}" type="presParOf" srcId="{07E07DB6-BA5D-4011-9C20-F13737016CDD}" destId="{ECCBA6C8-A8AE-4C22-AF9D-B1C0985667A8}" srcOrd="1" destOrd="0" presId="urn:microsoft.com/office/officeart/2005/8/layout/hierarchy4"/>
    <dgm:cxn modelId="{A30B5F7A-BC8C-4AAD-B0CD-798132A11DE4}" type="presParOf" srcId="{07E07DB6-BA5D-4011-9C20-F13737016CDD}" destId="{811D992C-6666-43BA-8790-40BE4B2C7AED}" srcOrd="2" destOrd="0" presId="urn:microsoft.com/office/officeart/2005/8/layout/hierarchy4"/>
    <dgm:cxn modelId="{4D072AB6-9EA2-43C9-AE2F-59D054C9DE04}" type="presParOf" srcId="{811D992C-6666-43BA-8790-40BE4B2C7AED}" destId="{D7444654-A54A-4330-A31E-AF03DE49D713}" srcOrd="0" destOrd="0" presId="urn:microsoft.com/office/officeart/2005/8/layout/hierarchy4"/>
    <dgm:cxn modelId="{C7EA57D4-7891-41BC-AA41-CCE5AAC6494B}" type="presParOf" srcId="{811D992C-6666-43BA-8790-40BE4B2C7AED}" destId="{2D1356D7-B9D7-47D1-8BDB-BF9DCD8783CC}" srcOrd="1" destOrd="0" presId="urn:microsoft.com/office/officeart/2005/8/layout/hierarchy4"/>
    <dgm:cxn modelId="{4C716A45-A180-4903-B447-1457BDAF0945}" type="presParOf" srcId="{811D992C-6666-43BA-8790-40BE4B2C7AED}" destId="{0BF4134B-0EDD-453E-921E-2BA40D5BDE05}" srcOrd="2" destOrd="0" presId="urn:microsoft.com/office/officeart/2005/8/layout/hierarchy4"/>
    <dgm:cxn modelId="{F4D77AFA-A9EB-44E8-9F63-ABF8387A6A81}" type="presParOf" srcId="{0BF4134B-0EDD-453E-921E-2BA40D5BDE05}" destId="{2576EC5D-17E8-465F-A8FF-D4A06967101C}" srcOrd="0" destOrd="0" presId="urn:microsoft.com/office/officeart/2005/8/layout/hierarchy4"/>
    <dgm:cxn modelId="{2A3407FD-7342-454D-BA5E-E98E13C13923}" type="presParOf" srcId="{2576EC5D-17E8-465F-A8FF-D4A06967101C}" destId="{DBAB6A07-11D3-46E9-A43E-B83EE5177CC9}" srcOrd="0" destOrd="0" presId="urn:microsoft.com/office/officeart/2005/8/layout/hierarchy4"/>
    <dgm:cxn modelId="{CA1B58E1-0EF8-4796-AD35-3BFF2B3B81E1}" type="presParOf" srcId="{2576EC5D-17E8-465F-A8FF-D4A06967101C}" destId="{31DCA39C-431F-40A2-8E6A-5332F6B0CD2C}" srcOrd="1" destOrd="0" presId="urn:microsoft.com/office/officeart/2005/8/layout/hierarchy4"/>
    <dgm:cxn modelId="{B6504578-8323-4743-BD4B-9D109C9175CE}" type="presParOf" srcId="{07E07DB6-BA5D-4011-9C20-F13737016CDD}" destId="{0B649959-DB7C-4F78-B0A7-EA988C3D1DFE}" srcOrd="3" destOrd="0" presId="urn:microsoft.com/office/officeart/2005/8/layout/hierarchy4"/>
    <dgm:cxn modelId="{894AC188-9BDD-4433-852B-4FFB63EEDF1A}" type="presParOf" srcId="{07E07DB6-BA5D-4011-9C20-F13737016CDD}" destId="{28C566AA-7A4B-4F8B-8198-7983C9C98F9E}" srcOrd="4" destOrd="0" presId="urn:microsoft.com/office/officeart/2005/8/layout/hierarchy4"/>
    <dgm:cxn modelId="{4F45B655-4BC9-4127-9C60-F5E70E676EC3}" type="presParOf" srcId="{28C566AA-7A4B-4F8B-8198-7983C9C98F9E}" destId="{56F802AE-5161-4C14-83FE-548D79F2C08F}" srcOrd="0" destOrd="0" presId="urn:microsoft.com/office/officeart/2005/8/layout/hierarchy4"/>
    <dgm:cxn modelId="{B25A57A5-D62F-4529-8CE9-9FE38C7C626F}" type="presParOf" srcId="{28C566AA-7A4B-4F8B-8198-7983C9C98F9E}" destId="{B89319A3-8085-4D61-9B7E-B4DD91FAE888}" srcOrd="1" destOrd="0" presId="urn:microsoft.com/office/officeart/2005/8/layout/hierarchy4"/>
    <dgm:cxn modelId="{CFB60717-DD90-46CD-9DD9-8C4222CF3A30}" type="presParOf" srcId="{28C566AA-7A4B-4F8B-8198-7983C9C98F9E}" destId="{971F9251-C63D-4211-A0EC-7411AB56BF3A}" srcOrd="2" destOrd="0" presId="urn:microsoft.com/office/officeart/2005/8/layout/hierarchy4"/>
    <dgm:cxn modelId="{8E5864E7-4B27-41A2-A295-8D0CC417A198}" type="presParOf" srcId="{971F9251-C63D-4211-A0EC-7411AB56BF3A}" destId="{F19847DF-09CC-4D1F-9FB0-06A46428AAF5}" srcOrd="0" destOrd="0" presId="urn:microsoft.com/office/officeart/2005/8/layout/hierarchy4"/>
    <dgm:cxn modelId="{53B024F7-37EF-4C89-9335-0F4C6A5A3232}" type="presParOf" srcId="{F19847DF-09CC-4D1F-9FB0-06A46428AAF5}" destId="{2E56F78F-A06D-47F2-8E40-06E18B12F511}" srcOrd="0" destOrd="0" presId="urn:microsoft.com/office/officeart/2005/8/layout/hierarchy4"/>
    <dgm:cxn modelId="{F8DB4AE4-6D28-41A8-BDF0-E726EE85CDC7}" type="presParOf" srcId="{F19847DF-09CC-4D1F-9FB0-06A46428AAF5}" destId="{5C30CE28-1A07-40AA-ACA3-06A416FC7CED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A6BA45C9-03FA-4BCC-96BF-74BD3B670231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D300CE0B-6495-41C2-9DB0-8CA786C8151B}">
      <dgm:prSet phldrT="[Texto]"/>
      <dgm:spPr/>
      <dgm:t>
        <a:bodyPr/>
        <a:lstStyle/>
        <a:p>
          <a:r>
            <a:rPr lang="es-EC" dirty="0" smtClean="0"/>
            <a:t>Desarrollo y Gestión Municipal</a:t>
          </a:r>
          <a:endParaRPr lang="es-EC" dirty="0"/>
        </a:p>
      </dgm:t>
    </dgm:pt>
    <dgm:pt modelId="{6432AAA0-F1A1-4A9A-8293-4F6B1056951B}" type="parTrans" cxnId="{419C4B27-5E4F-4F7D-AFC8-ED1657B41E45}">
      <dgm:prSet/>
      <dgm:spPr/>
      <dgm:t>
        <a:bodyPr/>
        <a:lstStyle/>
        <a:p>
          <a:endParaRPr lang="es-EC"/>
        </a:p>
      </dgm:t>
    </dgm:pt>
    <dgm:pt modelId="{9569256B-845A-439A-9681-0039B8EFCB7F}" type="sibTrans" cxnId="{419C4B27-5E4F-4F7D-AFC8-ED1657B41E45}">
      <dgm:prSet/>
      <dgm:spPr/>
      <dgm:t>
        <a:bodyPr/>
        <a:lstStyle/>
        <a:p>
          <a:endParaRPr lang="es-EC"/>
        </a:p>
      </dgm:t>
    </dgm:pt>
    <dgm:pt modelId="{561C4BC4-00C3-4A1F-BE7F-066DD0744584}">
      <dgm:prSet custT="1"/>
      <dgm:spPr/>
      <dgm:t>
        <a:bodyPr/>
        <a:lstStyle/>
        <a:p>
          <a:r>
            <a:rPr lang="es-MX" sz="2800" b="0" dirty="0" smtClean="0"/>
            <a:t>Estructura orgánica caduca</a:t>
          </a:r>
          <a:endParaRPr lang="es-EC" sz="2800" dirty="0"/>
        </a:p>
      </dgm:t>
    </dgm:pt>
    <dgm:pt modelId="{3A20E7A9-A119-4BC9-A217-9EBA9EA86230}" type="parTrans" cxnId="{FEB4D9EA-8497-445D-AF32-66F73F2047FB}">
      <dgm:prSet/>
      <dgm:spPr/>
      <dgm:t>
        <a:bodyPr/>
        <a:lstStyle/>
        <a:p>
          <a:endParaRPr lang="es-EC"/>
        </a:p>
      </dgm:t>
    </dgm:pt>
    <dgm:pt modelId="{2716D4A5-4F72-436D-8AAC-88CC1E8F7DB3}" type="sibTrans" cxnId="{FEB4D9EA-8497-445D-AF32-66F73F2047FB}">
      <dgm:prSet/>
      <dgm:spPr/>
      <dgm:t>
        <a:bodyPr/>
        <a:lstStyle/>
        <a:p>
          <a:endParaRPr lang="es-EC"/>
        </a:p>
      </dgm:t>
    </dgm:pt>
    <dgm:pt modelId="{75785E12-FF74-48CB-B207-3D34644CEAAE}">
      <dgm:prSet phldrT="[Texto]"/>
      <dgm:spPr/>
      <dgm:t>
        <a:bodyPr/>
        <a:lstStyle/>
        <a:p>
          <a:endParaRPr lang="es-EC" dirty="0"/>
        </a:p>
      </dgm:t>
    </dgm:pt>
    <dgm:pt modelId="{C35CCC38-1472-429F-8AD1-E01A8D7296C7}" type="parTrans" cxnId="{92F3AE0E-7B82-42FF-ADEE-84C651AF432E}">
      <dgm:prSet/>
      <dgm:spPr/>
      <dgm:t>
        <a:bodyPr/>
        <a:lstStyle/>
        <a:p>
          <a:endParaRPr lang="es-EC"/>
        </a:p>
      </dgm:t>
    </dgm:pt>
    <dgm:pt modelId="{8EC8B8E9-5827-4EBA-8593-0A679B8193B1}" type="sibTrans" cxnId="{92F3AE0E-7B82-42FF-ADEE-84C651AF432E}">
      <dgm:prSet/>
      <dgm:spPr/>
      <dgm:t>
        <a:bodyPr/>
        <a:lstStyle/>
        <a:p>
          <a:endParaRPr lang="es-EC"/>
        </a:p>
      </dgm:t>
    </dgm:pt>
    <dgm:pt modelId="{907ED8FA-33EE-4DFB-A57D-23533B827D9F}">
      <dgm:prSet custT="1"/>
      <dgm:spPr/>
      <dgm:t>
        <a:bodyPr/>
        <a:lstStyle/>
        <a:p>
          <a:r>
            <a:rPr lang="es-MX" sz="2800" b="0" dirty="0" smtClean="0"/>
            <a:t>Gasto corriente superior al gasto de inversión</a:t>
          </a:r>
          <a:endParaRPr lang="es-MX" sz="2800" b="0" dirty="0"/>
        </a:p>
      </dgm:t>
    </dgm:pt>
    <dgm:pt modelId="{24FAAD18-8A0B-4314-AAEB-3CF9A98C0550}" type="parTrans" cxnId="{69A7EAB9-793A-4C99-A435-37FAB7D44171}">
      <dgm:prSet/>
      <dgm:spPr/>
      <dgm:t>
        <a:bodyPr/>
        <a:lstStyle/>
        <a:p>
          <a:endParaRPr lang="es-EC"/>
        </a:p>
      </dgm:t>
    </dgm:pt>
    <dgm:pt modelId="{42E00CC2-0DE4-46B7-8E5C-51718429E484}" type="sibTrans" cxnId="{69A7EAB9-793A-4C99-A435-37FAB7D44171}">
      <dgm:prSet/>
      <dgm:spPr/>
      <dgm:t>
        <a:bodyPr/>
        <a:lstStyle/>
        <a:p>
          <a:endParaRPr lang="es-EC"/>
        </a:p>
      </dgm:t>
    </dgm:pt>
    <dgm:pt modelId="{CAD089F5-E9B3-455C-A331-05CE41C7F8F8}">
      <dgm:prSet custT="1"/>
      <dgm:spPr/>
      <dgm:t>
        <a:bodyPr/>
        <a:lstStyle/>
        <a:p>
          <a:r>
            <a:rPr lang="es-MX" sz="2800" b="0" dirty="0" smtClean="0"/>
            <a:t>Falta de capacitación y equipamiento</a:t>
          </a:r>
          <a:endParaRPr lang="es-MX" sz="2800" b="0" dirty="0"/>
        </a:p>
      </dgm:t>
    </dgm:pt>
    <dgm:pt modelId="{9CF28505-E42F-469F-863C-0F753230AD83}" type="parTrans" cxnId="{407BF386-01B7-4EC6-BEBF-2A5D1CFBB727}">
      <dgm:prSet/>
      <dgm:spPr/>
      <dgm:t>
        <a:bodyPr/>
        <a:lstStyle/>
        <a:p>
          <a:endParaRPr lang="es-EC"/>
        </a:p>
      </dgm:t>
    </dgm:pt>
    <dgm:pt modelId="{6BA7FAEF-8300-4413-AC22-5BBBB0752E08}" type="sibTrans" cxnId="{407BF386-01B7-4EC6-BEBF-2A5D1CFBB727}">
      <dgm:prSet/>
      <dgm:spPr/>
      <dgm:t>
        <a:bodyPr/>
        <a:lstStyle/>
        <a:p>
          <a:endParaRPr lang="es-EC"/>
        </a:p>
      </dgm:t>
    </dgm:pt>
    <dgm:pt modelId="{93F810E7-C05D-46B4-86E6-C0264480F4E2}">
      <dgm:prSet custT="1"/>
      <dgm:spPr/>
      <dgm:t>
        <a:bodyPr/>
        <a:lstStyle/>
        <a:p>
          <a:r>
            <a:rPr lang="es-MX" sz="2800" b="0" dirty="0" smtClean="0"/>
            <a:t>Sesiones de Concejo fallidas </a:t>
          </a:r>
        </a:p>
        <a:p>
          <a:r>
            <a:rPr lang="es-MX" sz="2800" b="0" dirty="0" smtClean="0"/>
            <a:t>No existía Gobernabilidad</a:t>
          </a:r>
          <a:endParaRPr lang="es-MX" sz="2800" b="0" dirty="0"/>
        </a:p>
      </dgm:t>
    </dgm:pt>
    <dgm:pt modelId="{A1BF609B-E83C-433C-B529-CF004AEB7A56}" type="parTrans" cxnId="{2813B213-4920-4B44-9D66-D152C92AA487}">
      <dgm:prSet/>
      <dgm:spPr/>
      <dgm:t>
        <a:bodyPr/>
        <a:lstStyle/>
        <a:p>
          <a:endParaRPr lang="es-EC"/>
        </a:p>
      </dgm:t>
    </dgm:pt>
    <dgm:pt modelId="{D448571A-AFF8-4BA9-BA73-EDE31038FE50}" type="sibTrans" cxnId="{2813B213-4920-4B44-9D66-D152C92AA487}">
      <dgm:prSet/>
      <dgm:spPr/>
      <dgm:t>
        <a:bodyPr/>
        <a:lstStyle/>
        <a:p>
          <a:endParaRPr lang="es-EC"/>
        </a:p>
      </dgm:t>
    </dgm:pt>
    <dgm:pt modelId="{0F9388A4-E7BF-4959-9200-A100340FF2CB}">
      <dgm:prSet custT="1"/>
      <dgm:spPr/>
      <dgm:t>
        <a:bodyPr/>
        <a:lstStyle/>
        <a:p>
          <a:r>
            <a:rPr lang="es-MX" sz="2800" b="0" dirty="0" smtClean="0"/>
            <a:t>Gestión tecnológica deficiente</a:t>
          </a:r>
          <a:endParaRPr lang="es-MX" sz="2800" b="0" dirty="0"/>
        </a:p>
      </dgm:t>
    </dgm:pt>
    <dgm:pt modelId="{E6C38814-5373-4BF8-A405-EEC47E478968}" type="parTrans" cxnId="{5E6C60E0-36F2-4123-874F-875A92EE5F1F}">
      <dgm:prSet/>
      <dgm:spPr/>
      <dgm:t>
        <a:bodyPr/>
        <a:lstStyle/>
        <a:p>
          <a:endParaRPr lang="es-EC"/>
        </a:p>
      </dgm:t>
    </dgm:pt>
    <dgm:pt modelId="{953518D9-D169-489C-A15D-401515F8FEBF}" type="sibTrans" cxnId="{5E6C60E0-36F2-4123-874F-875A92EE5F1F}">
      <dgm:prSet/>
      <dgm:spPr/>
      <dgm:t>
        <a:bodyPr/>
        <a:lstStyle/>
        <a:p>
          <a:endParaRPr lang="es-EC"/>
        </a:p>
      </dgm:t>
    </dgm:pt>
    <dgm:pt modelId="{CECA344A-6CC8-4369-B6AA-BD68B52BC00F}" type="pres">
      <dgm:prSet presAssocID="{A6BA45C9-03FA-4BCC-96BF-74BD3B67023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2FD73ED2-0D4F-4940-AF46-D60589B140B7}" type="pres">
      <dgm:prSet presAssocID="{D300CE0B-6495-41C2-9DB0-8CA786C8151B}" presName="roof" presStyleLbl="dkBgShp" presStyleIdx="0" presStyleCnt="2"/>
      <dgm:spPr/>
      <dgm:t>
        <a:bodyPr/>
        <a:lstStyle/>
        <a:p>
          <a:endParaRPr lang="es-EC"/>
        </a:p>
      </dgm:t>
    </dgm:pt>
    <dgm:pt modelId="{3806FC16-C873-46E5-8247-2CC16A9DD38E}" type="pres">
      <dgm:prSet presAssocID="{D300CE0B-6495-41C2-9DB0-8CA786C8151B}" presName="pillars" presStyleCnt="0"/>
      <dgm:spPr/>
    </dgm:pt>
    <dgm:pt modelId="{7CF5F243-06D0-438B-9B69-6FC410230F72}" type="pres">
      <dgm:prSet presAssocID="{D300CE0B-6495-41C2-9DB0-8CA786C8151B}" presName="pillar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A626DDA-108D-4D3A-A602-0D431DC6611A}" type="pres">
      <dgm:prSet presAssocID="{907ED8FA-33EE-4DFB-A57D-23533B827D9F}" presName="pillar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CCB63F6-45D5-4656-AC55-BD6608E8573D}" type="pres">
      <dgm:prSet presAssocID="{CAD089F5-E9B3-455C-A331-05CE41C7F8F8}" presName="pillar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CA43BC6-315B-42AB-824A-0EF2D967EB99}" type="pres">
      <dgm:prSet presAssocID="{93F810E7-C05D-46B4-86E6-C0264480F4E2}" presName="pillar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C752E52-9237-4D34-A516-CE452FE81045}" type="pres">
      <dgm:prSet presAssocID="{0F9388A4-E7BF-4959-9200-A100340FF2CB}" presName="pillar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51B062A-01BF-459D-918E-4679A9CABFAB}" type="pres">
      <dgm:prSet presAssocID="{D300CE0B-6495-41C2-9DB0-8CA786C8151B}" presName="base" presStyleLbl="dkBgShp" presStyleIdx="1" presStyleCnt="2"/>
      <dgm:spPr/>
    </dgm:pt>
  </dgm:ptLst>
  <dgm:cxnLst>
    <dgm:cxn modelId="{FEB4D9EA-8497-445D-AF32-66F73F2047FB}" srcId="{D300CE0B-6495-41C2-9DB0-8CA786C8151B}" destId="{561C4BC4-00C3-4A1F-BE7F-066DD0744584}" srcOrd="0" destOrd="0" parTransId="{3A20E7A9-A119-4BC9-A217-9EBA9EA86230}" sibTransId="{2716D4A5-4F72-436D-8AAC-88CC1E8F7DB3}"/>
    <dgm:cxn modelId="{69A7EAB9-793A-4C99-A435-37FAB7D44171}" srcId="{D300CE0B-6495-41C2-9DB0-8CA786C8151B}" destId="{907ED8FA-33EE-4DFB-A57D-23533B827D9F}" srcOrd="1" destOrd="0" parTransId="{24FAAD18-8A0B-4314-AAEB-3CF9A98C0550}" sibTransId="{42E00CC2-0DE4-46B7-8E5C-51718429E484}"/>
    <dgm:cxn modelId="{DB0F5646-297A-4659-B0E8-3B210781B1EC}" type="presOf" srcId="{561C4BC4-00C3-4A1F-BE7F-066DD0744584}" destId="{7CF5F243-06D0-438B-9B69-6FC410230F72}" srcOrd="0" destOrd="0" presId="urn:microsoft.com/office/officeart/2005/8/layout/hList3"/>
    <dgm:cxn modelId="{2813B213-4920-4B44-9D66-D152C92AA487}" srcId="{D300CE0B-6495-41C2-9DB0-8CA786C8151B}" destId="{93F810E7-C05D-46B4-86E6-C0264480F4E2}" srcOrd="3" destOrd="0" parTransId="{A1BF609B-E83C-433C-B529-CF004AEB7A56}" sibTransId="{D448571A-AFF8-4BA9-BA73-EDE31038FE50}"/>
    <dgm:cxn modelId="{318B47D6-4735-4962-9886-4994C5AA603D}" type="presOf" srcId="{907ED8FA-33EE-4DFB-A57D-23533B827D9F}" destId="{CA626DDA-108D-4D3A-A602-0D431DC6611A}" srcOrd="0" destOrd="0" presId="urn:microsoft.com/office/officeart/2005/8/layout/hList3"/>
    <dgm:cxn modelId="{82760980-5BE1-4053-BECB-86C4466C8FD9}" type="presOf" srcId="{D300CE0B-6495-41C2-9DB0-8CA786C8151B}" destId="{2FD73ED2-0D4F-4940-AF46-D60589B140B7}" srcOrd="0" destOrd="0" presId="urn:microsoft.com/office/officeart/2005/8/layout/hList3"/>
    <dgm:cxn modelId="{44966DE1-2CD3-42A4-ADE6-A1AD76E83BC0}" type="presOf" srcId="{CAD089F5-E9B3-455C-A331-05CE41C7F8F8}" destId="{1CCB63F6-45D5-4656-AC55-BD6608E8573D}" srcOrd="0" destOrd="0" presId="urn:microsoft.com/office/officeart/2005/8/layout/hList3"/>
    <dgm:cxn modelId="{3D8EA2D5-3B6F-4A9D-99F9-762238089E2E}" type="presOf" srcId="{0F9388A4-E7BF-4959-9200-A100340FF2CB}" destId="{9C752E52-9237-4D34-A516-CE452FE81045}" srcOrd="0" destOrd="0" presId="urn:microsoft.com/office/officeart/2005/8/layout/hList3"/>
    <dgm:cxn modelId="{407BF386-01B7-4EC6-BEBF-2A5D1CFBB727}" srcId="{D300CE0B-6495-41C2-9DB0-8CA786C8151B}" destId="{CAD089F5-E9B3-455C-A331-05CE41C7F8F8}" srcOrd="2" destOrd="0" parTransId="{9CF28505-E42F-469F-863C-0F753230AD83}" sibTransId="{6BA7FAEF-8300-4413-AC22-5BBBB0752E08}"/>
    <dgm:cxn modelId="{92F3AE0E-7B82-42FF-ADEE-84C651AF432E}" srcId="{A6BA45C9-03FA-4BCC-96BF-74BD3B670231}" destId="{75785E12-FF74-48CB-B207-3D34644CEAAE}" srcOrd="1" destOrd="0" parTransId="{C35CCC38-1472-429F-8AD1-E01A8D7296C7}" sibTransId="{8EC8B8E9-5827-4EBA-8593-0A679B8193B1}"/>
    <dgm:cxn modelId="{419C4B27-5E4F-4F7D-AFC8-ED1657B41E45}" srcId="{A6BA45C9-03FA-4BCC-96BF-74BD3B670231}" destId="{D300CE0B-6495-41C2-9DB0-8CA786C8151B}" srcOrd="0" destOrd="0" parTransId="{6432AAA0-F1A1-4A9A-8293-4F6B1056951B}" sibTransId="{9569256B-845A-439A-9681-0039B8EFCB7F}"/>
    <dgm:cxn modelId="{5E6C60E0-36F2-4123-874F-875A92EE5F1F}" srcId="{D300CE0B-6495-41C2-9DB0-8CA786C8151B}" destId="{0F9388A4-E7BF-4959-9200-A100340FF2CB}" srcOrd="4" destOrd="0" parTransId="{E6C38814-5373-4BF8-A405-EEC47E478968}" sibTransId="{953518D9-D169-489C-A15D-401515F8FEBF}"/>
    <dgm:cxn modelId="{ACB9F5DF-6744-4AD7-9D88-C89662F14E5F}" type="presOf" srcId="{A6BA45C9-03FA-4BCC-96BF-74BD3B670231}" destId="{CECA344A-6CC8-4369-B6AA-BD68B52BC00F}" srcOrd="0" destOrd="0" presId="urn:microsoft.com/office/officeart/2005/8/layout/hList3"/>
    <dgm:cxn modelId="{85749E9D-F074-4DC0-931A-7076736D3FE9}" type="presOf" srcId="{93F810E7-C05D-46B4-86E6-C0264480F4E2}" destId="{4CA43BC6-315B-42AB-824A-0EF2D967EB99}" srcOrd="0" destOrd="0" presId="urn:microsoft.com/office/officeart/2005/8/layout/hList3"/>
    <dgm:cxn modelId="{0803107E-BEE8-4CD0-9375-C3ED1BC75250}" type="presParOf" srcId="{CECA344A-6CC8-4369-B6AA-BD68B52BC00F}" destId="{2FD73ED2-0D4F-4940-AF46-D60589B140B7}" srcOrd="0" destOrd="0" presId="urn:microsoft.com/office/officeart/2005/8/layout/hList3"/>
    <dgm:cxn modelId="{6218AF8C-E2FD-41C9-88F5-E138B195EB06}" type="presParOf" srcId="{CECA344A-6CC8-4369-B6AA-BD68B52BC00F}" destId="{3806FC16-C873-46E5-8247-2CC16A9DD38E}" srcOrd="1" destOrd="0" presId="urn:microsoft.com/office/officeart/2005/8/layout/hList3"/>
    <dgm:cxn modelId="{699F321B-39DA-4002-BF30-F5CE4B86AE5A}" type="presParOf" srcId="{3806FC16-C873-46E5-8247-2CC16A9DD38E}" destId="{7CF5F243-06D0-438B-9B69-6FC410230F72}" srcOrd="0" destOrd="0" presId="urn:microsoft.com/office/officeart/2005/8/layout/hList3"/>
    <dgm:cxn modelId="{A6B40617-9E1D-4A8D-946F-72D17D21F4EF}" type="presParOf" srcId="{3806FC16-C873-46E5-8247-2CC16A9DD38E}" destId="{CA626DDA-108D-4D3A-A602-0D431DC6611A}" srcOrd="1" destOrd="0" presId="urn:microsoft.com/office/officeart/2005/8/layout/hList3"/>
    <dgm:cxn modelId="{595BEB08-6B99-4B0D-AF6D-2BA4234ED4D9}" type="presParOf" srcId="{3806FC16-C873-46E5-8247-2CC16A9DD38E}" destId="{1CCB63F6-45D5-4656-AC55-BD6608E8573D}" srcOrd="2" destOrd="0" presId="urn:microsoft.com/office/officeart/2005/8/layout/hList3"/>
    <dgm:cxn modelId="{D0183019-8052-4555-8B20-BDA99590DCFC}" type="presParOf" srcId="{3806FC16-C873-46E5-8247-2CC16A9DD38E}" destId="{4CA43BC6-315B-42AB-824A-0EF2D967EB99}" srcOrd="3" destOrd="0" presId="urn:microsoft.com/office/officeart/2005/8/layout/hList3"/>
    <dgm:cxn modelId="{6D0C25E2-3549-4E2E-98D6-9276D26BFC1F}" type="presParOf" srcId="{3806FC16-C873-46E5-8247-2CC16A9DD38E}" destId="{9C752E52-9237-4D34-A516-CE452FE81045}" srcOrd="4" destOrd="0" presId="urn:microsoft.com/office/officeart/2005/8/layout/hList3"/>
    <dgm:cxn modelId="{219B269B-373B-4C33-9AD6-03F51AE902BE}" type="presParOf" srcId="{CECA344A-6CC8-4369-B6AA-BD68B52BC00F}" destId="{151B062A-01BF-459D-918E-4679A9CABFAB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0412449-BCE3-45D3-BF87-220F1ED911DB}" type="doc">
      <dgm:prSet loTypeId="urn:microsoft.com/office/officeart/2008/layout/RadialCluster" loCatId="relationship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C8D103DD-6507-4848-A368-617E4C91A59F}">
      <dgm:prSet phldrT="[Texto]" custT="1"/>
      <dgm:spPr/>
      <dgm:t>
        <a:bodyPr/>
        <a:lstStyle/>
        <a:p>
          <a:r>
            <a:rPr lang="es-E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ORDENANZAS</a:t>
          </a:r>
          <a:endParaRPr lang="es-ES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D1F0D73-6988-40E2-909F-28372BDE51E4}" type="parTrans" cxnId="{30A8FCC4-BB16-4C54-80B9-DC28FB3EB583}">
      <dgm:prSet/>
      <dgm:spPr/>
      <dgm:t>
        <a:bodyPr/>
        <a:lstStyle/>
        <a:p>
          <a:endParaRPr lang="es-ES" sz="2400"/>
        </a:p>
      </dgm:t>
    </dgm:pt>
    <dgm:pt modelId="{0610226E-D469-4061-BB7A-8E81C0F87DDC}" type="sibTrans" cxnId="{30A8FCC4-BB16-4C54-80B9-DC28FB3EB583}">
      <dgm:prSet/>
      <dgm:spPr/>
      <dgm:t>
        <a:bodyPr/>
        <a:lstStyle/>
        <a:p>
          <a:endParaRPr lang="es-ES" sz="2400"/>
        </a:p>
      </dgm:t>
    </dgm:pt>
    <dgm:pt modelId="{A98665CC-91BD-4386-A373-C27BF732AE7A}">
      <dgm:prSet phldrT="[Texto]" custT="1"/>
      <dgm:spPr/>
      <dgm:t>
        <a:bodyPr/>
        <a:lstStyle/>
        <a:p>
          <a:r>
            <a:rPr lang="es-ES" sz="2400" b="0" dirty="0" smtClean="0"/>
            <a:t>Regulación de sesiones de Concejo Municipal</a:t>
          </a:r>
          <a:endParaRPr lang="es-ES" sz="2400" b="0" dirty="0"/>
        </a:p>
      </dgm:t>
    </dgm:pt>
    <dgm:pt modelId="{2C450C72-A0D1-470B-8564-66ECA14A38FB}" type="parTrans" cxnId="{F76A96D3-6FFA-4EF2-9F3B-2C2ED4F854F9}">
      <dgm:prSet/>
      <dgm:spPr/>
      <dgm:t>
        <a:bodyPr/>
        <a:lstStyle/>
        <a:p>
          <a:endParaRPr lang="es-ES" sz="2400"/>
        </a:p>
      </dgm:t>
    </dgm:pt>
    <dgm:pt modelId="{C672D1CC-C40A-4726-A5E8-EC80B4841CDC}" type="sibTrans" cxnId="{F76A96D3-6FFA-4EF2-9F3B-2C2ED4F854F9}">
      <dgm:prSet/>
      <dgm:spPr/>
      <dgm:t>
        <a:bodyPr/>
        <a:lstStyle/>
        <a:p>
          <a:endParaRPr lang="es-ES" sz="2400"/>
        </a:p>
      </dgm:t>
    </dgm:pt>
    <dgm:pt modelId="{5BDB3C72-8735-4EAE-9555-B96B8D204D31}">
      <dgm:prSet phldrT="[Texto]" custT="1"/>
      <dgm:spPr/>
      <dgm:t>
        <a:bodyPr/>
        <a:lstStyle/>
        <a:p>
          <a:r>
            <a:rPr lang="es-ES" sz="2400" b="0" dirty="0" smtClean="0"/>
            <a:t>Sistema de Participación ciudadana</a:t>
          </a:r>
          <a:endParaRPr lang="es-ES" sz="2400" b="0" dirty="0"/>
        </a:p>
      </dgm:t>
    </dgm:pt>
    <dgm:pt modelId="{33016FB6-4843-4274-A42F-CFD997D5F4E9}" type="parTrans" cxnId="{58FF5BFF-32D2-4FC2-94CD-303A58484A33}">
      <dgm:prSet/>
      <dgm:spPr/>
      <dgm:t>
        <a:bodyPr/>
        <a:lstStyle/>
        <a:p>
          <a:endParaRPr lang="es-ES" sz="2400"/>
        </a:p>
      </dgm:t>
    </dgm:pt>
    <dgm:pt modelId="{0916FF2D-11D3-469C-A379-1E21A68A3969}" type="sibTrans" cxnId="{58FF5BFF-32D2-4FC2-94CD-303A58484A33}">
      <dgm:prSet/>
      <dgm:spPr/>
      <dgm:t>
        <a:bodyPr/>
        <a:lstStyle/>
        <a:p>
          <a:endParaRPr lang="es-ES" sz="2400"/>
        </a:p>
      </dgm:t>
    </dgm:pt>
    <dgm:pt modelId="{9E411702-14F7-45B7-83B8-24D1DB5E49A9}">
      <dgm:prSet phldrT="[Texto]" custT="1"/>
      <dgm:spPr/>
      <dgm:t>
        <a:bodyPr/>
        <a:lstStyle/>
        <a:p>
          <a:r>
            <a:rPr lang="es-ES" sz="2400" b="0" dirty="0" smtClean="0"/>
            <a:t>Sistema de protección de Derechos</a:t>
          </a:r>
          <a:endParaRPr lang="es-ES" sz="2400" b="0" dirty="0"/>
        </a:p>
      </dgm:t>
    </dgm:pt>
    <dgm:pt modelId="{B99EB032-33FC-4DF6-AB44-EB022E41BB9A}" type="parTrans" cxnId="{EE7DA318-ABB5-4035-8BCC-118DAC009221}">
      <dgm:prSet/>
      <dgm:spPr/>
      <dgm:t>
        <a:bodyPr/>
        <a:lstStyle/>
        <a:p>
          <a:endParaRPr lang="es-ES" sz="2400"/>
        </a:p>
      </dgm:t>
    </dgm:pt>
    <dgm:pt modelId="{E73CE261-AF94-4AAC-B899-779F53C868F5}" type="sibTrans" cxnId="{EE7DA318-ABB5-4035-8BCC-118DAC009221}">
      <dgm:prSet/>
      <dgm:spPr/>
      <dgm:t>
        <a:bodyPr/>
        <a:lstStyle/>
        <a:p>
          <a:endParaRPr lang="es-ES" sz="2400"/>
        </a:p>
      </dgm:t>
    </dgm:pt>
    <dgm:pt modelId="{AC76C15A-DF9B-40C1-86AF-5875CF23A809}">
      <dgm:prSet phldrT="[Texto]" custT="1"/>
      <dgm:spPr/>
      <dgm:t>
        <a:bodyPr/>
        <a:lstStyle/>
        <a:p>
          <a:r>
            <a:rPr lang="es-ES" sz="2400" b="0" dirty="0" smtClean="0"/>
            <a:t>Reforma al </a:t>
          </a:r>
          <a:r>
            <a:rPr lang="es-ES" sz="2400" b="0" dirty="0" err="1" smtClean="0"/>
            <a:t>PDOT</a:t>
          </a:r>
          <a:endParaRPr lang="es-ES" sz="2400" b="0" dirty="0"/>
        </a:p>
      </dgm:t>
    </dgm:pt>
    <dgm:pt modelId="{F1317EDE-94E2-4412-A4E7-77D027CC350D}" type="parTrans" cxnId="{39D88828-DB6D-41E6-B87E-4CE06286D620}">
      <dgm:prSet/>
      <dgm:spPr/>
      <dgm:t>
        <a:bodyPr/>
        <a:lstStyle/>
        <a:p>
          <a:endParaRPr lang="es-ES" sz="2400"/>
        </a:p>
      </dgm:t>
    </dgm:pt>
    <dgm:pt modelId="{7A5C2576-C115-4006-80CF-214041320138}" type="sibTrans" cxnId="{39D88828-DB6D-41E6-B87E-4CE06286D620}">
      <dgm:prSet/>
      <dgm:spPr/>
      <dgm:t>
        <a:bodyPr/>
        <a:lstStyle/>
        <a:p>
          <a:endParaRPr lang="es-ES" sz="2400"/>
        </a:p>
      </dgm:t>
    </dgm:pt>
    <dgm:pt modelId="{21B12AB0-3AF8-4786-9D3F-3B05ABED03C2}">
      <dgm:prSet phldrT="[Texto]" custT="1"/>
      <dgm:spPr/>
      <dgm:t>
        <a:bodyPr/>
        <a:lstStyle/>
        <a:p>
          <a:r>
            <a:rPr lang="es-ES" sz="2400" b="0" dirty="0" smtClean="0"/>
            <a:t>Derogatoria a la Estructura Orgánica</a:t>
          </a:r>
          <a:endParaRPr lang="es-ES" sz="2400" b="0" dirty="0"/>
        </a:p>
      </dgm:t>
    </dgm:pt>
    <dgm:pt modelId="{29C02386-5E33-4D8A-9CEB-6FB559679572}" type="parTrans" cxnId="{3AE5DD6B-E757-437E-BF11-8D26EF0DF81E}">
      <dgm:prSet/>
      <dgm:spPr/>
      <dgm:t>
        <a:bodyPr/>
        <a:lstStyle/>
        <a:p>
          <a:endParaRPr lang="es-ES" sz="2400"/>
        </a:p>
      </dgm:t>
    </dgm:pt>
    <dgm:pt modelId="{76E507B3-8BA0-462A-A1EC-6EA79D979DCC}" type="sibTrans" cxnId="{3AE5DD6B-E757-437E-BF11-8D26EF0DF81E}">
      <dgm:prSet/>
      <dgm:spPr/>
      <dgm:t>
        <a:bodyPr/>
        <a:lstStyle/>
        <a:p>
          <a:endParaRPr lang="es-ES" sz="2400"/>
        </a:p>
      </dgm:t>
    </dgm:pt>
    <dgm:pt modelId="{4DD29DB3-06B0-4C8F-97C2-90DB1E82FA41}">
      <dgm:prSet phldrT="[Texto]" custT="1"/>
      <dgm:spPr/>
      <dgm:t>
        <a:bodyPr/>
        <a:lstStyle/>
        <a:p>
          <a:r>
            <a:rPr lang="es-ES" sz="2400" b="0" dirty="0" smtClean="0"/>
            <a:t>Aplicación del Plan de Ordenamiento Urbano</a:t>
          </a:r>
          <a:endParaRPr lang="es-ES" sz="2400" b="0" dirty="0"/>
        </a:p>
      </dgm:t>
    </dgm:pt>
    <dgm:pt modelId="{55B73A50-B883-4CE7-A2C7-5F8AC63F1AAB}" type="parTrans" cxnId="{A5435598-BF4E-4BA0-BD04-0C37AA4D6030}">
      <dgm:prSet/>
      <dgm:spPr/>
      <dgm:t>
        <a:bodyPr/>
        <a:lstStyle/>
        <a:p>
          <a:endParaRPr lang="es-EC" sz="2400"/>
        </a:p>
      </dgm:t>
    </dgm:pt>
    <dgm:pt modelId="{BB14CC4F-1826-4257-99C4-5409A258874B}" type="sibTrans" cxnId="{A5435598-BF4E-4BA0-BD04-0C37AA4D6030}">
      <dgm:prSet/>
      <dgm:spPr/>
      <dgm:t>
        <a:bodyPr/>
        <a:lstStyle/>
        <a:p>
          <a:endParaRPr lang="es-EC" sz="2400"/>
        </a:p>
      </dgm:t>
    </dgm:pt>
    <dgm:pt modelId="{45A2A190-79C2-43BE-B5D4-E90703BCFB3F}" type="pres">
      <dgm:prSet presAssocID="{60412449-BCE3-45D3-BF87-220F1ED911DB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EC"/>
        </a:p>
      </dgm:t>
    </dgm:pt>
    <dgm:pt modelId="{DBBD4AAF-CAD4-4F03-B2AA-4096AB70CA9D}" type="pres">
      <dgm:prSet presAssocID="{C8D103DD-6507-4848-A368-617E4C91A59F}" presName="singleCycle" presStyleCnt="0"/>
      <dgm:spPr/>
      <dgm:t>
        <a:bodyPr/>
        <a:lstStyle/>
        <a:p>
          <a:endParaRPr lang="es-EC"/>
        </a:p>
      </dgm:t>
    </dgm:pt>
    <dgm:pt modelId="{1063D71A-1B9A-4588-B8EA-6D3C2202D021}" type="pres">
      <dgm:prSet presAssocID="{C8D103DD-6507-4848-A368-617E4C91A59F}" presName="singleCenter" presStyleLbl="node1" presStyleIdx="0" presStyleCnt="7" custScaleX="127803">
        <dgm:presLayoutVars>
          <dgm:chMax val="7"/>
          <dgm:chPref val="7"/>
        </dgm:presLayoutVars>
      </dgm:prSet>
      <dgm:spPr/>
      <dgm:t>
        <a:bodyPr/>
        <a:lstStyle/>
        <a:p>
          <a:endParaRPr lang="es-ES"/>
        </a:p>
      </dgm:t>
    </dgm:pt>
    <dgm:pt modelId="{B1CD351A-C96A-48BE-AE6B-7ED1AE021CD5}" type="pres">
      <dgm:prSet presAssocID="{2C450C72-A0D1-470B-8564-66ECA14A38FB}" presName="Name56" presStyleLbl="parChTrans1D2" presStyleIdx="0" presStyleCnt="6"/>
      <dgm:spPr/>
      <dgm:t>
        <a:bodyPr/>
        <a:lstStyle/>
        <a:p>
          <a:endParaRPr lang="es-EC"/>
        </a:p>
      </dgm:t>
    </dgm:pt>
    <dgm:pt modelId="{DB2657C9-1A26-4412-9C9D-020467D3C5FB}" type="pres">
      <dgm:prSet presAssocID="{A98665CC-91BD-4386-A373-C27BF732AE7A}" presName="text0" presStyleLbl="node1" presStyleIdx="1" presStyleCnt="7" custScaleX="22340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B5F007D-43CF-40E0-B624-F23509421CCA}" type="pres">
      <dgm:prSet presAssocID="{33016FB6-4843-4274-A42F-CFD997D5F4E9}" presName="Name56" presStyleLbl="parChTrans1D2" presStyleIdx="1" presStyleCnt="6"/>
      <dgm:spPr/>
      <dgm:t>
        <a:bodyPr/>
        <a:lstStyle/>
        <a:p>
          <a:endParaRPr lang="es-EC"/>
        </a:p>
      </dgm:t>
    </dgm:pt>
    <dgm:pt modelId="{305A1FF0-9029-4ADE-95CA-4282A096E2FA}" type="pres">
      <dgm:prSet presAssocID="{5BDB3C72-8735-4EAE-9555-B96B8D204D31}" presName="text0" presStyleLbl="node1" presStyleIdx="2" presStyleCnt="7" custScaleX="223401" custRadScaleRad="137429" custRadScaleInc="2888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D675289-30F7-468B-A5DF-187079F03B2D}" type="pres">
      <dgm:prSet presAssocID="{B99EB032-33FC-4DF6-AB44-EB022E41BB9A}" presName="Name56" presStyleLbl="parChTrans1D2" presStyleIdx="2" presStyleCnt="6"/>
      <dgm:spPr/>
      <dgm:t>
        <a:bodyPr/>
        <a:lstStyle/>
        <a:p>
          <a:endParaRPr lang="es-EC"/>
        </a:p>
      </dgm:t>
    </dgm:pt>
    <dgm:pt modelId="{9D5B120E-E0CE-4123-8992-91BD812C9D6C}" type="pres">
      <dgm:prSet presAssocID="{9E411702-14F7-45B7-83B8-24D1DB5E49A9}" presName="text0" presStyleLbl="node1" presStyleIdx="3" presStyleCnt="7" custScaleX="223401" custRadScaleRad="140864" custRadScaleInc="-3069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6B72638-65F0-4768-841A-5DCFC2DADAAD}" type="pres">
      <dgm:prSet presAssocID="{F1317EDE-94E2-4412-A4E7-77D027CC350D}" presName="Name56" presStyleLbl="parChTrans1D2" presStyleIdx="3" presStyleCnt="6"/>
      <dgm:spPr/>
      <dgm:t>
        <a:bodyPr/>
        <a:lstStyle/>
        <a:p>
          <a:endParaRPr lang="es-EC"/>
        </a:p>
      </dgm:t>
    </dgm:pt>
    <dgm:pt modelId="{0A9B7884-2D5C-42BC-808D-840872583CC1}" type="pres">
      <dgm:prSet presAssocID="{AC76C15A-DF9B-40C1-86AF-5875CF23A809}" presName="text0" presStyleLbl="node1" presStyleIdx="4" presStyleCnt="7" custScaleX="22340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513DDDD-0206-48FA-BA4C-34BFB9C680E0}" type="pres">
      <dgm:prSet presAssocID="{29C02386-5E33-4D8A-9CEB-6FB559679572}" presName="Name56" presStyleLbl="parChTrans1D2" presStyleIdx="4" presStyleCnt="6"/>
      <dgm:spPr/>
      <dgm:t>
        <a:bodyPr/>
        <a:lstStyle/>
        <a:p>
          <a:endParaRPr lang="es-EC"/>
        </a:p>
      </dgm:t>
    </dgm:pt>
    <dgm:pt modelId="{A32002CF-ED51-4ED6-8F96-FF8421B3E084}" type="pres">
      <dgm:prSet presAssocID="{21B12AB0-3AF8-4786-9D3F-3B05ABED03C2}" presName="text0" presStyleLbl="node1" presStyleIdx="5" presStyleCnt="7" custScaleX="216664" custRadScaleRad="133154" custRadScaleInc="2648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2085C77-A7DB-4567-961C-7C60FA5AC6DF}" type="pres">
      <dgm:prSet presAssocID="{55B73A50-B883-4CE7-A2C7-5F8AC63F1AAB}" presName="Name56" presStyleLbl="parChTrans1D2" presStyleIdx="5" presStyleCnt="6"/>
      <dgm:spPr/>
      <dgm:t>
        <a:bodyPr/>
        <a:lstStyle/>
        <a:p>
          <a:endParaRPr lang="es-EC"/>
        </a:p>
      </dgm:t>
    </dgm:pt>
    <dgm:pt modelId="{BD06571A-5108-4DDC-845C-2D8717A24F80}" type="pres">
      <dgm:prSet presAssocID="{4DD29DB3-06B0-4C8F-97C2-90DB1E82FA41}" presName="text0" presStyleLbl="node1" presStyleIdx="6" presStyleCnt="7" custScaleX="213888" custRadScaleRad="133154" custRadScaleInc="-2648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7904A803-A8EA-47B5-B00B-7592E038A1B8}" type="presOf" srcId="{A98665CC-91BD-4386-A373-C27BF732AE7A}" destId="{DB2657C9-1A26-4412-9C9D-020467D3C5FB}" srcOrd="0" destOrd="0" presId="urn:microsoft.com/office/officeart/2008/layout/RadialCluster"/>
    <dgm:cxn modelId="{07B1EA17-F8B1-47A8-B944-64E32BAE8237}" type="presOf" srcId="{21B12AB0-3AF8-4786-9D3F-3B05ABED03C2}" destId="{A32002CF-ED51-4ED6-8F96-FF8421B3E084}" srcOrd="0" destOrd="0" presId="urn:microsoft.com/office/officeart/2008/layout/RadialCluster"/>
    <dgm:cxn modelId="{EE7DA318-ABB5-4035-8BCC-118DAC009221}" srcId="{C8D103DD-6507-4848-A368-617E4C91A59F}" destId="{9E411702-14F7-45B7-83B8-24D1DB5E49A9}" srcOrd="2" destOrd="0" parTransId="{B99EB032-33FC-4DF6-AB44-EB022E41BB9A}" sibTransId="{E73CE261-AF94-4AAC-B899-779F53C868F5}"/>
    <dgm:cxn modelId="{67254DF2-3BC6-4AD0-A85B-248FA0A11E8A}" type="presOf" srcId="{C8D103DD-6507-4848-A368-617E4C91A59F}" destId="{1063D71A-1B9A-4588-B8EA-6D3C2202D021}" srcOrd="0" destOrd="0" presId="urn:microsoft.com/office/officeart/2008/layout/RadialCluster"/>
    <dgm:cxn modelId="{43EC794D-F13C-4343-9D88-F54E88DF4365}" type="presOf" srcId="{2C450C72-A0D1-470B-8564-66ECA14A38FB}" destId="{B1CD351A-C96A-48BE-AE6B-7ED1AE021CD5}" srcOrd="0" destOrd="0" presId="urn:microsoft.com/office/officeart/2008/layout/RadialCluster"/>
    <dgm:cxn modelId="{39D88828-DB6D-41E6-B87E-4CE06286D620}" srcId="{C8D103DD-6507-4848-A368-617E4C91A59F}" destId="{AC76C15A-DF9B-40C1-86AF-5875CF23A809}" srcOrd="3" destOrd="0" parTransId="{F1317EDE-94E2-4412-A4E7-77D027CC350D}" sibTransId="{7A5C2576-C115-4006-80CF-214041320138}"/>
    <dgm:cxn modelId="{A5435598-BF4E-4BA0-BD04-0C37AA4D6030}" srcId="{C8D103DD-6507-4848-A368-617E4C91A59F}" destId="{4DD29DB3-06B0-4C8F-97C2-90DB1E82FA41}" srcOrd="5" destOrd="0" parTransId="{55B73A50-B883-4CE7-A2C7-5F8AC63F1AAB}" sibTransId="{BB14CC4F-1826-4257-99C4-5409A258874B}"/>
    <dgm:cxn modelId="{11D0F8CA-35AC-4264-B569-CB339F808240}" type="presOf" srcId="{4DD29DB3-06B0-4C8F-97C2-90DB1E82FA41}" destId="{BD06571A-5108-4DDC-845C-2D8717A24F80}" srcOrd="0" destOrd="0" presId="urn:microsoft.com/office/officeart/2008/layout/RadialCluster"/>
    <dgm:cxn modelId="{C4EB060E-ED4C-47D7-999D-E0CFF57DFB60}" type="presOf" srcId="{AC76C15A-DF9B-40C1-86AF-5875CF23A809}" destId="{0A9B7884-2D5C-42BC-808D-840872583CC1}" srcOrd="0" destOrd="0" presId="urn:microsoft.com/office/officeart/2008/layout/RadialCluster"/>
    <dgm:cxn modelId="{82EF4BE2-D1EA-48D1-92A6-A4DE3C1915E7}" type="presOf" srcId="{9E411702-14F7-45B7-83B8-24D1DB5E49A9}" destId="{9D5B120E-E0CE-4123-8992-91BD812C9D6C}" srcOrd="0" destOrd="0" presId="urn:microsoft.com/office/officeart/2008/layout/RadialCluster"/>
    <dgm:cxn modelId="{1EED7DB1-3684-492E-891E-7A782A7B478F}" type="presOf" srcId="{33016FB6-4843-4274-A42F-CFD997D5F4E9}" destId="{AB5F007D-43CF-40E0-B624-F23509421CCA}" srcOrd="0" destOrd="0" presId="urn:microsoft.com/office/officeart/2008/layout/RadialCluster"/>
    <dgm:cxn modelId="{555A5AF4-C371-478B-A243-46D2EE39870B}" type="presOf" srcId="{B99EB032-33FC-4DF6-AB44-EB022E41BB9A}" destId="{BD675289-30F7-468B-A5DF-187079F03B2D}" srcOrd="0" destOrd="0" presId="urn:microsoft.com/office/officeart/2008/layout/RadialCluster"/>
    <dgm:cxn modelId="{F0F15ED5-15AC-4C0A-9233-6BD31EC59942}" type="presOf" srcId="{F1317EDE-94E2-4412-A4E7-77D027CC350D}" destId="{06B72638-65F0-4768-841A-5DCFC2DADAAD}" srcOrd="0" destOrd="0" presId="urn:microsoft.com/office/officeart/2008/layout/RadialCluster"/>
    <dgm:cxn modelId="{B5A5AD61-25A7-4C9D-97E1-42F034548928}" type="presOf" srcId="{5BDB3C72-8735-4EAE-9555-B96B8D204D31}" destId="{305A1FF0-9029-4ADE-95CA-4282A096E2FA}" srcOrd="0" destOrd="0" presId="urn:microsoft.com/office/officeart/2008/layout/RadialCluster"/>
    <dgm:cxn modelId="{F76A96D3-6FFA-4EF2-9F3B-2C2ED4F854F9}" srcId="{C8D103DD-6507-4848-A368-617E4C91A59F}" destId="{A98665CC-91BD-4386-A373-C27BF732AE7A}" srcOrd="0" destOrd="0" parTransId="{2C450C72-A0D1-470B-8564-66ECA14A38FB}" sibTransId="{C672D1CC-C40A-4726-A5E8-EC80B4841CDC}"/>
    <dgm:cxn modelId="{3AE5DD6B-E757-437E-BF11-8D26EF0DF81E}" srcId="{C8D103DD-6507-4848-A368-617E4C91A59F}" destId="{21B12AB0-3AF8-4786-9D3F-3B05ABED03C2}" srcOrd="4" destOrd="0" parTransId="{29C02386-5E33-4D8A-9CEB-6FB559679572}" sibTransId="{76E507B3-8BA0-462A-A1EC-6EA79D979DCC}"/>
    <dgm:cxn modelId="{F43D585B-922B-4407-A34F-3530725F121A}" type="presOf" srcId="{55B73A50-B883-4CE7-A2C7-5F8AC63F1AAB}" destId="{F2085C77-A7DB-4567-961C-7C60FA5AC6DF}" srcOrd="0" destOrd="0" presId="urn:microsoft.com/office/officeart/2008/layout/RadialCluster"/>
    <dgm:cxn modelId="{58FF5BFF-32D2-4FC2-94CD-303A58484A33}" srcId="{C8D103DD-6507-4848-A368-617E4C91A59F}" destId="{5BDB3C72-8735-4EAE-9555-B96B8D204D31}" srcOrd="1" destOrd="0" parTransId="{33016FB6-4843-4274-A42F-CFD997D5F4E9}" sibTransId="{0916FF2D-11D3-469C-A379-1E21A68A3969}"/>
    <dgm:cxn modelId="{30A8FCC4-BB16-4C54-80B9-DC28FB3EB583}" srcId="{60412449-BCE3-45D3-BF87-220F1ED911DB}" destId="{C8D103DD-6507-4848-A368-617E4C91A59F}" srcOrd="0" destOrd="0" parTransId="{2D1F0D73-6988-40E2-909F-28372BDE51E4}" sibTransId="{0610226E-D469-4061-BB7A-8E81C0F87DDC}"/>
    <dgm:cxn modelId="{2CB9C491-F832-434A-815F-31F3234E5320}" type="presOf" srcId="{29C02386-5E33-4D8A-9CEB-6FB559679572}" destId="{0513DDDD-0206-48FA-BA4C-34BFB9C680E0}" srcOrd="0" destOrd="0" presId="urn:microsoft.com/office/officeart/2008/layout/RadialCluster"/>
    <dgm:cxn modelId="{ED9C3127-F025-48BC-A37E-4AE0C8CF8392}" type="presOf" srcId="{60412449-BCE3-45D3-BF87-220F1ED911DB}" destId="{45A2A190-79C2-43BE-B5D4-E90703BCFB3F}" srcOrd="0" destOrd="0" presId="urn:microsoft.com/office/officeart/2008/layout/RadialCluster"/>
    <dgm:cxn modelId="{02A2FE80-8122-45A9-9E49-EF39C9A98C50}" type="presParOf" srcId="{45A2A190-79C2-43BE-B5D4-E90703BCFB3F}" destId="{DBBD4AAF-CAD4-4F03-B2AA-4096AB70CA9D}" srcOrd="0" destOrd="0" presId="urn:microsoft.com/office/officeart/2008/layout/RadialCluster"/>
    <dgm:cxn modelId="{9E3276ED-2BAF-494B-988B-E02B5E350B6C}" type="presParOf" srcId="{DBBD4AAF-CAD4-4F03-B2AA-4096AB70CA9D}" destId="{1063D71A-1B9A-4588-B8EA-6D3C2202D021}" srcOrd="0" destOrd="0" presId="urn:microsoft.com/office/officeart/2008/layout/RadialCluster"/>
    <dgm:cxn modelId="{FAEF7EAB-B3E3-4C09-9F7D-2DBD4D50691E}" type="presParOf" srcId="{DBBD4AAF-CAD4-4F03-B2AA-4096AB70CA9D}" destId="{B1CD351A-C96A-48BE-AE6B-7ED1AE021CD5}" srcOrd="1" destOrd="0" presId="urn:microsoft.com/office/officeart/2008/layout/RadialCluster"/>
    <dgm:cxn modelId="{27FF5F4D-67FC-442C-BC79-63CE832CB1E8}" type="presParOf" srcId="{DBBD4AAF-CAD4-4F03-B2AA-4096AB70CA9D}" destId="{DB2657C9-1A26-4412-9C9D-020467D3C5FB}" srcOrd="2" destOrd="0" presId="urn:microsoft.com/office/officeart/2008/layout/RadialCluster"/>
    <dgm:cxn modelId="{92BD6CD9-4762-4722-8687-D0DCDE40CAD5}" type="presParOf" srcId="{DBBD4AAF-CAD4-4F03-B2AA-4096AB70CA9D}" destId="{AB5F007D-43CF-40E0-B624-F23509421CCA}" srcOrd="3" destOrd="0" presId="urn:microsoft.com/office/officeart/2008/layout/RadialCluster"/>
    <dgm:cxn modelId="{E1A299D1-07CF-4612-873A-636689177768}" type="presParOf" srcId="{DBBD4AAF-CAD4-4F03-B2AA-4096AB70CA9D}" destId="{305A1FF0-9029-4ADE-95CA-4282A096E2FA}" srcOrd="4" destOrd="0" presId="urn:microsoft.com/office/officeart/2008/layout/RadialCluster"/>
    <dgm:cxn modelId="{7FCBAA20-DA4F-492C-AE18-5B37399D20E4}" type="presParOf" srcId="{DBBD4AAF-CAD4-4F03-B2AA-4096AB70CA9D}" destId="{BD675289-30F7-468B-A5DF-187079F03B2D}" srcOrd="5" destOrd="0" presId="urn:microsoft.com/office/officeart/2008/layout/RadialCluster"/>
    <dgm:cxn modelId="{9AB82DEF-4129-45F2-AB0C-DE627F149F70}" type="presParOf" srcId="{DBBD4AAF-CAD4-4F03-B2AA-4096AB70CA9D}" destId="{9D5B120E-E0CE-4123-8992-91BD812C9D6C}" srcOrd="6" destOrd="0" presId="urn:microsoft.com/office/officeart/2008/layout/RadialCluster"/>
    <dgm:cxn modelId="{D4F96685-5E3E-47F5-AEA2-2B9487663B31}" type="presParOf" srcId="{DBBD4AAF-CAD4-4F03-B2AA-4096AB70CA9D}" destId="{06B72638-65F0-4768-841A-5DCFC2DADAAD}" srcOrd="7" destOrd="0" presId="urn:microsoft.com/office/officeart/2008/layout/RadialCluster"/>
    <dgm:cxn modelId="{B2F27057-E20C-4376-83A5-16BDE430A2B1}" type="presParOf" srcId="{DBBD4AAF-CAD4-4F03-B2AA-4096AB70CA9D}" destId="{0A9B7884-2D5C-42BC-808D-840872583CC1}" srcOrd="8" destOrd="0" presId="urn:microsoft.com/office/officeart/2008/layout/RadialCluster"/>
    <dgm:cxn modelId="{9B8592CE-6318-4D9B-A119-C2AD2A33E2B1}" type="presParOf" srcId="{DBBD4AAF-CAD4-4F03-B2AA-4096AB70CA9D}" destId="{0513DDDD-0206-48FA-BA4C-34BFB9C680E0}" srcOrd="9" destOrd="0" presId="urn:microsoft.com/office/officeart/2008/layout/RadialCluster"/>
    <dgm:cxn modelId="{6BD85D21-F197-46DE-893D-8682C300E39C}" type="presParOf" srcId="{DBBD4AAF-CAD4-4F03-B2AA-4096AB70CA9D}" destId="{A32002CF-ED51-4ED6-8F96-FF8421B3E084}" srcOrd="10" destOrd="0" presId="urn:microsoft.com/office/officeart/2008/layout/RadialCluster"/>
    <dgm:cxn modelId="{84AA1183-607C-4C13-8081-36696389A9B0}" type="presParOf" srcId="{DBBD4AAF-CAD4-4F03-B2AA-4096AB70CA9D}" destId="{F2085C77-A7DB-4567-961C-7C60FA5AC6DF}" srcOrd="11" destOrd="0" presId="urn:microsoft.com/office/officeart/2008/layout/RadialCluster"/>
    <dgm:cxn modelId="{15A59690-ABE4-4591-98B1-8FC1D940A29B}" type="presParOf" srcId="{DBBD4AAF-CAD4-4F03-B2AA-4096AB70CA9D}" destId="{BD06571A-5108-4DDC-845C-2D8717A24F80}" srcOrd="1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6A75748-FB80-4BCD-80C4-57E7A159FE50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DA1CF9DE-4F9B-4CEC-972F-7BCB50FAC76A}">
      <dgm:prSet/>
      <dgm:spPr/>
      <dgm:t>
        <a:bodyPr/>
        <a:lstStyle/>
        <a:p>
          <a:r>
            <a:rPr lang="es-MX" b="0" dirty="0" smtClean="0"/>
            <a:t>Participación social limitada o nula</a:t>
          </a:r>
          <a:endParaRPr lang="es-EC" dirty="0"/>
        </a:p>
      </dgm:t>
    </dgm:pt>
    <dgm:pt modelId="{B3799F39-7B06-4492-957F-472B98222231}" type="parTrans" cxnId="{552DB9F2-6FE1-48DB-A89B-7977AF910F57}">
      <dgm:prSet/>
      <dgm:spPr/>
      <dgm:t>
        <a:bodyPr/>
        <a:lstStyle/>
        <a:p>
          <a:endParaRPr lang="es-EC"/>
        </a:p>
      </dgm:t>
    </dgm:pt>
    <dgm:pt modelId="{4DF7BA67-7A72-471B-B4F6-1E9EA0BC2B65}" type="sibTrans" cxnId="{552DB9F2-6FE1-48DB-A89B-7977AF910F57}">
      <dgm:prSet/>
      <dgm:spPr/>
      <dgm:t>
        <a:bodyPr/>
        <a:lstStyle/>
        <a:p>
          <a:endParaRPr lang="es-EC"/>
        </a:p>
      </dgm:t>
    </dgm:pt>
    <dgm:pt modelId="{FF14301B-B8A3-4567-A517-07EAAE1B030F}">
      <dgm:prSet/>
      <dgm:spPr/>
      <dgm:t>
        <a:bodyPr/>
        <a:lstStyle/>
        <a:p>
          <a:r>
            <a:rPr lang="es-MX" b="0" dirty="0" smtClean="0"/>
            <a:t>Escasa vinculación con la colectividad</a:t>
          </a:r>
          <a:endParaRPr lang="es-MX" b="0" dirty="0"/>
        </a:p>
      </dgm:t>
    </dgm:pt>
    <dgm:pt modelId="{386F84C3-7C64-4597-A427-631AFC934257}" type="parTrans" cxnId="{B7FCAF2A-86B9-4C5C-AA11-93BD19471622}">
      <dgm:prSet/>
      <dgm:spPr/>
      <dgm:t>
        <a:bodyPr/>
        <a:lstStyle/>
        <a:p>
          <a:endParaRPr lang="es-EC"/>
        </a:p>
      </dgm:t>
    </dgm:pt>
    <dgm:pt modelId="{5F74009E-3612-4674-90DD-0082081B3247}" type="sibTrans" cxnId="{B7FCAF2A-86B9-4C5C-AA11-93BD19471622}">
      <dgm:prSet/>
      <dgm:spPr/>
      <dgm:t>
        <a:bodyPr/>
        <a:lstStyle/>
        <a:p>
          <a:endParaRPr lang="es-EC"/>
        </a:p>
      </dgm:t>
    </dgm:pt>
    <dgm:pt modelId="{11E900B7-E462-4B94-AEB5-3BD8079C9C8D}">
      <dgm:prSet/>
      <dgm:spPr/>
      <dgm:t>
        <a:bodyPr/>
        <a:lstStyle/>
        <a:p>
          <a:r>
            <a:rPr lang="es-MX" b="0" dirty="0" smtClean="0"/>
            <a:t>Poco Acceso a la información</a:t>
          </a:r>
          <a:endParaRPr lang="es-MX" b="0" dirty="0"/>
        </a:p>
      </dgm:t>
    </dgm:pt>
    <dgm:pt modelId="{62BECA00-5C17-4FE7-85AC-F0F65290B4F0}" type="parTrans" cxnId="{AAB86EA9-9100-4460-BF92-A0AAE59F17CD}">
      <dgm:prSet/>
      <dgm:spPr/>
      <dgm:t>
        <a:bodyPr/>
        <a:lstStyle/>
        <a:p>
          <a:endParaRPr lang="es-EC"/>
        </a:p>
      </dgm:t>
    </dgm:pt>
    <dgm:pt modelId="{40040F7F-E8F7-4A6A-9417-235C4676C0DC}" type="sibTrans" cxnId="{AAB86EA9-9100-4460-BF92-A0AAE59F17CD}">
      <dgm:prSet/>
      <dgm:spPr/>
      <dgm:t>
        <a:bodyPr/>
        <a:lstStyle/>
        <a:p>
          <a:endParaRPr lang="es-EC"/>
        </a:p>
      </dgm:t>
    </dgm:pt>
    <dgm:pt modelId="{06D30B97-3F5E-486B-A564-66CB35549059}">
      <dgm:prSet/>
      <dgm:spPr/>
      <dgm:t>
        <a:bodyPr/>
        <a:lstStyle/>
        <a:p>
          <a:r>
            <a:rPr lang="es-EC" dirty="0" smtClean="0"/>
            <a:t>Participación Ciudadana, Transparencia y Rendición de Cuentas</a:t>
          </a:r>
          <a:endParaRPr lang="es-EC" dirty="0"/>
        </a:p>
      </dgm:t>
    </dgm:pt>
    <dgm:pt modelId="{00507318-87C7-4BAD-BA70-672F898259F2}" type="parTrans" cxnId="{C8B05AF3-09AA-4266-B8CA-175B74189130}">
      <dgm:prSet/>
      <dgm:spPr/>
      <dgm:t>
        <a:bodyPr/>
        <a:lstStyle/>
        <a:p>
          <a:endParaRPr lang="es-EC"/>
        </a:p>
      </dgm:t>
    </dgm:pt>
    <dgm:pt modelId="{BB44638D-A228-49D5-A567-C881B2A020A6}" type="sibTrans" cxnId="{C8B05AF3-09AA-4266-B8CA-175B74189130}">
      <dgm:prSet/>
      <dgm:spPr/>
      <dgm:t>
        <a:bodyPr/>
        <a:lstStyle/>
        <a:p>
          <a:endParaRPr lang="es-EC"/>
        </a:p>
      </dgm:t>
    </dgm:pt>
    <dgm:pt modelId="{C99207F8-B5F8-409E-883D-8BBD90828712}" type="pres">
      <dgm:prSet presAssocID="{B6A75748-FB80-4BCD-80C4-57E7A159FE50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E7E36CEC-D982-4A75-99A4-C3A70E0606BB}" type="pres">
      <dgm:prSet presAssocID="{06D30B97-3F5E-486B-A564-66CB35549059}" presName="roof" presStyleLbl="dkBgShp" presStyleIdx="0" presStyleCnt="2"/>
      <dgm:spPr/>
      <dgm:t>
        <a:bodyPr/>
        <a:lstStyle/>
        <a:p>
          <a:endParaRPr lang="es-EC"/>
        </a:p>
      </dgm:t>
    </dgm:pt>
    <dgm:pt modelId="{55500E10-A6BA-455C-9850-B9D1DA4DA715}" type="pres">
      <dgm:prSet presAssocID="{06D30B97-3F5E-486B-A564-66CB35549059}" presName="pillars" presStyleCnt="0"/>
      <dgm:spPr/>
    </dgm:pt>
    <dgm:pt modelId="{64C4609F-1838-4228-B758-60FB686944BC}" type="pres">
      <dgm:prSet presAssocID="{06D30B97-3F5E-486B-A564-66CB35549059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968FEC2-D144-4915-B59F-2BF521991876}" type="pres">
      <dgm:prSet presAssocID="{FF14301B-B8A3-4567-A517-07EAAE1B030F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011EF33-F41C-4DD0-B7E2-11ED9EC77F92}" type="pres">
      <dgm:prSet presAssocID="{11E900B7-E462-4B94-AEB5-3BD8079C9C8D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43ACBA8-BA0A-40B1-8F6D-2831D640B631}" type="pres">
      <dgm:prSet presAssocID="{06D30B97-3F5E-486B-A564-66CB35549059}" presName="base" presStyleLbl="dkBgShp" presStyleIdx="1" presStyleCnt="2"/>
      <dgm:spPr/>
    </dgm:pt>
  </dgm:ptLst>
  <dgm:cxnLst>
    <dgm:cxn modelId="{552DB9F2-6FE1-48DB-A89B-7977AF910F57}" srcId="{06D30B97-3F5E-486B-A564-66CB35549059}" destId="{DA1CF9DE-4F9B-4CEC-972F-7BCB50FAC76A}" srcOrd="0" destOrd="0" parTransId="{B3799F39-7B06-4492-957F-472B98222231}" sibTransId="{4DF7BA67-7A72-471B-B4F6-1E9EA0BC2B65}"/>
    <dgm:cxn modelId="{B7FCAF2A-86B9-4C5C-AA11-93BD19471622}" srcId="{06D30B97-3F5E-486B-A564-66CB35549059}" destId="{FF14301B-B8A3-4567-A517-07EAAE1B030F}" srcOrd="1" destOrd="0" parTransId="{386F84C3-7C64-4597-A427-631AFC934257}" sibTransId="{5F74009E-3612-4674-90DD-0082081B3247}"/>
    <dgm:cxn modelId="{B95415AB-68A1-4B21-9424-D619038162CE}" type="presOf" srcId="{B6A75748-FB80-4BCD-80C4-57E7A159FE50}" destId="{C99207F8-B5F8-409E-883D-8BBD90828712}" srcOrd="0" destOrd="0" presId="urn:microsoft.com/office/officeart/2005/8/layout/hList3"/>
    <dgm:cxn modelId="{64730772-6B77-4A7B-95DE-39EDDFA51241}" type="presOf" srcId="{11E900B7-E462-4B94-AEB5-3BD8079C9C8D}" destId="{D011EF33-F41C-4DD0-B7E2-11ED9EC77F92}" srcOrd="0" destOrd="0" presId="urn:microsoft.com/office/officeart/2005/8/layout/hList3"/>
    <dgm:cxn modelId="{AAB86EA9-9100-4460-BF92-A0AAE59F17CD}" srcId="{06D30B97-3F5E-486B-A564-66CB35549059}" destId="{11E900B7-E462-4B94-AEB5-3BD8079C9C8D}" srcOrd="2" destOrd="0" parTransId="{62BECA00-5C17-4FE7-85AC-F0F65290B4F0}" sibTransId="{40040F7F-E8F7-4A6A-9417-235C4676C0DC}"/>
    <dgm:cxn modelId="{13BD3EFE-BBCF-4852-BEAB-C3C2A5C0BAA4}" type="presOf" srcId="{DA1CF9DE-4F9B-4CEC-972F-7BCB50FAC76A}" destId="{64C4609F-1838-4228-B758-60FB686944BC}" srcOrd="0" destOrd="0" presId="urn:microsoft.com/office/officeart/2005/8/layout/hList3"/>
    <dgm:cxn modelId="{C5324822-771C-44BD-8251-EB0944CA4415}" type="presOf" srcId="{06D30B97-3F5E-486B-A564-66CB35549059}" destId="{E7E36CEC-D982-4A75-99A4-C3A70E0606BB}" srcOrd="0" destOrd="0" presId="urn:microsoft.com/office/officeart/2005/8/layout/hList3"/>
    <dgm:cxn modelId="{90EC7404-CB62-478B-A809-C4A1B884C6A2}" type="presOf" srcId="{FF14301B-B8A3-4567-A517-07EAAE1B030F}" destId="{2968FEC2-D144-4915-B59F-2BF521991876}" srcOrd="0" destOrd="0" presId="urn:microsoft.com/office/officeart/2005/8/layout/hList3"/>
    <dgm:cxn modelId="{C8B05AF3-09AA-4266-B8CA-175B74189130}" srcId="{B6A75748-FB80-4BCD-80C4-57E7A159FE50}" destId="{06D30B97-3F5E-486B-A564-66CB35549059}" srcOrd="0" destOrd="0" parTransId="{00507318-87C7-4BAD-BA70-672F898259F2}" sibTransId="{BB44638D-A228-49D5-A567-C881B2A020A6}"/>
    <dgm:cxn modelId="{73A35046-C140-4617-ADF9-1182F7E65588}" type="presParOf" srcId="{C99207F8-B5F8-409E-883D-8BBD90828712}" destId="{E7E36CEC-D982-4A75-99A4-C3A70E0606BB}" srcOrd="0" destOrd="0" presId="urn:microsoft.com/office/officeart/2005/8/layout/hList3"/>
    <dgm:cxn modelId="{C5707F13-F3BD-4DBA-B149-63CB26D57D90}" type="presParOf" srcId="{C99207F8-B5F8-409E-883D-8BBD90828712}" destId="{55500E10-A6BA-455C-9850-B9D1DA4DA715}" srcOrd="1" destOrd="0" presId="urn:microsoft.com/office/officeart/2005/8/layout/hList3"/>
    <dgm:cxn modelId="{8DD9DC5C-5321-4FC4-85D7-0591FCCACAB2}" type="presParOf" srcId="{55500E10-A6BA-455C-9850-B9D1DA4DA715}" destId="{64C4609F-1838-4228-B758-60FB686944BC}" srcOrd="0" destOrd="0" presId="urn:microsoft.com/office/officeart/2005/8/layout/hList3"/>
    <dgm:cxn modelId="{5E69A0C0-6930-4607-87F4-DB5054E2C939}" type="presParOf" srcId="{55500E10-A6BA-455C-9850-B9D1DA4DA715}" destId="{2968FEC2-D144-4915-B59F-2BF521991876}" srcOrd="1" destOrd="0" presId="urn:microsoft.com/office/officeart/2005/8/layout/hList3"/>
    <dgm:cxn modelId="{A4E00528-EF1A-4B68-B966-0DF9F6E96C18}" type="presParOf" srcId="{55500E10-A6BA-455C-9850-B9D1DA4DA715}" destId="{D011EF33-F41C-4DD0-B7E2-11ED9EC77F92}" srcOrd="2" destOrd="0" presId="urn:microsoft.com/office/officeart/2005/8/layout/hList3"/>
    <dgm:cxn modelId="{4BEB4B51-DE3D-438D-B410-B22C11345FC6}" type="presParOf" srcId="{C99207F8-B5F8-409E-883D-8BBD90828712}" destId="{643ACBA8-BA0A-40B1-8F6D-2831D640B631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D5F07AB8-677A-42CC-AC09-E988E883BA72}" type="doc">
      <dgm:prSet loTypeId="urn:microsoft.com/office/officeart/2005/8/layout/hProcess11" loCatId="process" qsTypeId="urn:microsoft.com/office/officeart/2005/8/quickstyle/simple1" qsCatId="simple" csTypeId="urn:microsoft.com/office/officeart/2005/8/colors/colorful4" csCatId="colorful" phldr="1"/>
      <dgm:spPr/>
    </dgm:pt>
    <dgm:pt modelId="{ADD448A6-E99C-4980-A83E-D6C03F0AA1AA}">
      <dgm:prSet phldrT="[Texto]" custT="1"/>
      <dgm:spPr/>
      <dgm:t>
        <a:bodyPr/>
        <a:lstStyle/>
        <a:p>
          <a:r>
            <a:rPr lang="es-EC" sz="2400" dirty="0" smtClean="0"/>
            <a:t>Resolución CNC-0010-2014 del Consejo Nacional de Competencias  se expide la regulación de la competencia.  12 de Diciembre 2014</a:t>
          </a:r>
          <a:endParaRPr lang="es-EC" sz="2400" dirty="0"/>
        </a:p>
      </dgm:t>
    </dgm:pt>
    <dgm:pt modelId="{F7935135-3F26-42EB-9F01-7AFE9E010C66}" type="parTrans" cxnId="{F088ABA4-C8E0-49EF-AE76-998A65EA5363}">
      <dgm:prSet/>
      <dgm:spPr/>
      <dgm:t>
        <a:bodyPr/>
        <a:lstStyle/>
        <a:p>
          <a:endParaRPr lang="es-EC" sz="2400"/>
        </a:p>
      </dgm:t>
    </dgm:pt>
    <dgm:pt modelId="{5F3F1A57-5A67-4191-9C5D-49E17CA561AD}" type="sibTrans" cxnId="{F088ABA4-C8E0-49EF-AE76-998A65EA5363}">
      <dgm:prSet/>
      <dgm:spPr/>
      <dgm:t>
        <a:bodyPr/>
        <a:lstStyle/>
        <a:p>
          <a:endParaRPr lang="es-EC" sz="2400"/>
        </a:p>
      </dgm:t>
    </dgm:pt>
    <dgm:pt modelId="{5FBDB180-6BBB-48C4-9AC0-355A8D125A51}">
      <dgm:prSet custT="1"/>
      <dgm:spPr/>
      <dgm:t>
        <a:bodyPr/>
        <a:lstStyle/>
        <a:p>
          <a:r>
            <a:rPr lang="es-EC" sz="2400" dirty="0" smtClean="0"/>
            <a:t>Ordenanza que norma la Adscripción  de Cuerpo de Bomberos de Riobamba al GADMR y establece su estructura y funcionamiento. 10 de febrero 2015</a:t>
          </a:r>
          <a:endParaRPr lang="es-EC" sz="2400" dirty="0"/>
        </a:p>
      </dgm:t>
    </dgm:pt>
    <dgm:pt modelId="{F291707D-BC76-4080-BA02-A28C76E64911}" type="parTrans" cxnId="{07C1FE06-BA0B-4350-8DAA-BF97A8603D85}">
      <dgm:prSet/>
      <dgm:spPr/>
      <dgm:t>
        <a:bodyPr/>
        <a:lstStyle/>
        <a:p>
          <a:endParaRPr lang="es-EC" sz="2400"/>
        </a:p>
      </dgm:t>
    </dgm:pt>
    <dgm:pt modelId="{A4956E46-AC05-43C3-BF5C-5F75B2996F9E}" type="sibTrans" cxnId="{07C1FE06-BA0B-4350-8DAA-BF97A8603D85}">
      <dgm:prSet/>
      <dgm:spPr/>
      <dgm:t>
        <a:bodyPr/>
        <a:lstStyle/>
        <a:p>
          <a:endParaRPr lang="es-EC" sz="2400"/>
        </a:p>
      </dgm:t>
    </dgm:pt>
    <dgm:pt modelId="{E3177EE8-F407-4C8A-8673-F0C6BD68CBDC}">
      <dgm:prSet custT="1"/>
      <dgm:spPr/>
      <dgm:t>
        <a:bodyPr/>
        <a:lstStyle/>
        <a:p>
          <a:r>
            <a:rPr lang="es-EC" sz="2400" dirty="0" smtClean="0"/>
            <a:t>Siguiente paso: </a:t>
          </a:r>
          <a:r>
            <a:rPr lang="es-EC" sz="2400" dirty="0" err="1" smtClean="0"/>
            <a:t>Operativizar</a:t>
          </a:r>
          <a:r>
            <a:rPr lang="es-EC" sz="2400" dirty="0" smtClean="0"/>
            <a:t> competencia mediante un plan estratégico</a:t>
          </a:r>
          <a:endParaRPr lang="es-EC" sz="2400" dirty="0"/>
        </a:p>
      </dgm:t>
    </dgm:pt>
    <dgm:pt modelId="{9F220F13-98DF-4DA5-AAFC-98FA69F78E31}" type="parTrans" cxnId="{E777EC1E-5DB0-4FF1-A501-3B54A0392F19}">
      <dgm:prSet/>
      <dgm:spPr/>
      <dgm:t>
        <a:bodyPr/>
        <a:lstStyle/>
        <a:p>
          <a:endParaRPr lang="es-EC" sz="2400"/>
        </a:p>
      </dgm:t>
    </dgm:pt>
    <dgm:pt modelId="{E1D4BC4B-C5EC-46FC-B822-FCFB14965CCD}" type="sibTrans" cxnId="{E777EC1E-5DB0-4FF1-A501-3B54A0392F19}">
      <dgm:prSet/>
      <dgm:spPr/>
      <dgm:t>
        <a:bodyPr/>
        <a:lstStyle/>
        <a:p>
          <a:endParaRPr lang="es-EC" sz="2400"/>
        </a:p>
      </dgm:t>
    </dgm:pt>
    <dgm:pt modelId="{E533CC15-46D8-4C83-9776-BF05EDCE650F}" type="pres">
      <dgm:prSet presAssocID="{D5F07AB8-677A-42CC-AC09-E988E883BA72}" presName="Name0" presStyleCnt="0">
        <dgm:presLayoutVars>
          <dgm:dir/>
          <dgm:resizeHandles val="exact"/>
        </dgm:presLayoutVars>
      </dgm:prSet>
      <dgm:spPr/>
    </dgm:pt>
    <dgm:pt modelId="{3A9EBB83-B5ED-4FB2-8AB6-BC0C6B4E97E3}" type="pres">
      <dgm:prSet presAssocID="{D5F07AB8-677A-42CC-AC09-E988E883BA72}" presName="arrow" presStyleLbl="bgShp" presStyleIdx="0" presStyleCnt="1"/>
      <dgm:spPr/>
    </dgm:pt>
    <dgm:pt modelId="{4CCD5158-F371-4B87-B35F-83D09D7D3DD2}" type="pres">
      <dgm:prSet presAssocID="{D5F07AB8-677A-42CC-AC09-E988E883BA72}" presName="points" presStyleCnt="0"/>
      <dgm:spPr/>
    </dgm:pt>
    <dgm:pt modelId="{71196249-F75E-4334-ABA6-1A3C5D865645}" type="pres">
      <dgm:prSet presAssocID="{ADD448A6-E99C-4980-A83E-D6C03F0AA1AA}" presName="compositeA" presStyleCnt="0"/>
      <dgm:spPr/>
    </dgm:pt>
    <dgm:pt modelId="{7CD6F0D0-AAB8-4F9D-8638-32A4AEE135F0}" type="pres">
      <dgm:prSet presAssocID="{ADD448A6-E99C-4980-A83E-D6C03F0AA1AA}" presName="textA" presStyleLbl="revTx" presStyleIdx="0" presStyleCnt="3" custScaleX="21873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47B2205-7EE9-4AF5-9733-501163324811}" type="pres">
      <dgm:prSet presAssocID="{ADD448A6-E99C-4980-A83E-D6C03F0AA1AA}" presName="circleA" presStyleLbl="node1" presStyleIdx="0" presStyleCnt="3"/>
      <dgm:spPr/>
    </dgm:pt>
    <dgm:pt modelId="{B08ED850-4A43-447A-A81D-12A114BD0989}" type="pres">
      <dgm:prSet presAssocID="{ADD448A6-E99C-4980-A83E-D6C03F0AA1AA}" presName="spaceA" presStyleCnt="0"/>
      <dgm:spPr/>
    </dgm:pt>
    <dgm:pt modelId="{3063274E-4EA1-4719-AA90-B0A5A2018699}" type="pres">
      <dgm:prSet presAssocID="{5F3F1A57-5A67-4191-9C5D-49E17CA561AD}" presName="space" presStyleCnt="0"/>
      <dgm:spPr/>
    </dgm:pt>
    <dgm:pt modelId="{C93E2C6B-FFF8-4CA4-890B-AB5CF540D97C}" type="pres">
      <dgm:prSet presAssocID="{5FBDB180-6BBB-48C4-9AC0-355A8D125A51}" presName="compositeB" presStyleCnt="0"/>
      <dgm:spPr/>
    </dgm:pt>
    <dgm:pt modelId="{0F25864B-DB3A-414B-BC70-18F1F072ABD2}" type="pres">
      <dgm:prSet presAssocID="{5FBDB180-6BBB-48C4-9AC0-355A8D125A51}" presName="textB" presStyleLbl="revTx" presStyleIdx="1" presStyleCnt="3" custScaleX="22577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1F47546-7603-4BC6-8944-B4F35C3DB731}" type="pres">
      <dgm:prSet presAssocID="{5FBDB180-6BBB-48C4-9AC0-355A8D125A51}" presName="circleB" presStyleLbl="node1" presStyleIdx="1" presStyleCnt="3"/>
      <dgm:spPr/>
    </dgm:pt>
    <dgm:pt modelId="{9FE30BB5-E491-4150-BF1C-CE3527874037}" type="pres">
      <dgm:prSet presAssocID="{5FBDB180-6BBB-48C4-9AC0-355A8D125A51}" presName="spaceB" presStyleCnt="0"/>
      <dgm:spPr/>
    </dgm:pt>
    <dgm:pt modelId="{5FCC8994-4435-4626-BB35-F765C59F509D}" type="pres">
      <dgm:prSet presAssocID="{A4956E46-AC05-43C3-BF5C-5F75B2996F9E}" presName="space" presStyleCnt="0"/>
      <dgm:spPr/>
    </dgm:pt>
    <dgm:pt modelId="{8F553F42-6354-4838-8EB7-B729BC3A4F21}" type="pres">
      <dgm:prSet presAssocID="{E3177EE8-F407-4C8A-8673-F0C6BD68CBDC}" presName="compositeA" presStyleCnt="0"/>
      <dgm:spPr/>
    </dgm:pt>
    <dgm:pt modelId="{7DB85413-7AE9-464B-8A57-AE2A92AC6AEF}" type="pres">
      <dgm:prSet presAssocID="{E3177EE8-F407-4C8A-8673-F0C6BD68CBDC}" presName="textA" presStyleLbl="revTx" presStyleIdx="2" presStyleCnt="3" custScaleX="15131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3477AAA-A865-4043-9A24-6B10E33D73A7}" type="pres">
      <dgm:prSet presAssocID="{E3177EE8-F407-4C8A-8673-F0C6BD68CBDC}" presName="circleA" presStyleLbl="node1" presStyleIdx="2" presStyleCnt="3"/>
      <dgm:spPr/>
    </dgm:pt>
    <dgm:pt modelId="{9CA994CC-06AF-40CC-9B5D-B3EE3B7D6142}" type="pres">
      <dgm:prSet presAssocID="{E3177EE8-F407-4C8A-8673-F0C6BD68CBDC}" presName="spaceA" presStyleCnt="0"/>
      <dgm:spPr/>
    </dgm:pt>
  </dgm:ptLst>
  <dgm:cxnLst>
    <dgm:cxn modelId="{07C1FE06-BA0B-4350-8DAA-BF97A8603D85}" srcId="{D5F07AB8-677A-42CC-AC09-E988E883BA72}" destId="{5FBDB180-6BBB-48C4-9AC0-355A8D125A51}" srcOrd="1" destOrd="0" parTransId="{F291707D-BC76-4080-BA02-A28C76E64911}" sibTransId="{A4956E46-AC05-43C3-BF5C-5F75B2996F9E}"/>
    <dgm:cxn modelId="{41F80298-0839-4A5F-83F6-C6062E44044B}" type="presOf" srcId="{5FBDB180-6BBB-48C4-9AC0-355A8D125A51}" destId="{0F25864B-DB3A-414B-BC70-18F1F072ABD2}" srcOrd="0" destOrd="0" presId="urn:microsoft.com/office/officeart/2005/8/layout/hProcess11"/>
    <dgm:cxn modelId="{4EFBEB57-42A1-4CBF-9100-115162A6B1A1}" type="presOf" srcId="{E3177EE8-F407-4C8A-8673-F0C6BD68CBDC}" destId="{7DB85413-7AE9-464B-8A57-AE2A92AC6AEF}" srcOrd="0" destOrd="0" presId="urn:microsoft.com/office/officeart/2005/8/layout/hProcess11"/>
    <dgm:cxn modelId="{7E174B27-1631-4E62-8C13-3DC8EA0228D7}" type="presOf" srcId="{D5F07AB8-677A-42CC-AC09-E988E883BA72}" destId="{E533CC15-46D8-4C83-9776-BF05EDCE650F}" srcOrd="0" destOrd="0" presId="urn:microsoft.com/office/officeart/2005/8/layout/hProcess11"/>
    <dgm:cxn modelId="{F088ABA4-C8E0-49EF-AE76-998A65EA5363}" srcId="{D5F07AB8-677A-42CC-AC09-E988E883BA72}" destId="{ADD448A6-E99C-4980-A83E-D6C03F0AA1AA}" srcOrd="0" destOrd="0" parTransId="{F7935135-3F26-42EB-9F01-7AFE9E010C66}" sibTransId="{5F3F1A57-5A67-4191-9C5D-49E17CA561AD}"/>
    <dgm:cxn modelId="{E777EC1E-5DB0-4FF1-A501-3B54A0392F19}" srcId="{D5F07AB8-677A-42CC-AC09-E988E883BA72}" destId="{E3177EE8-F407-4C8A-8673-F0C6BD68CBDC}" srcOrd="2" destOrd="0" parTransId="{9F220F13-98DF-4DA5-AAFC-98FA69F78E31}" sibTransId="{E1D4BC4B-C5EC-46FC-B822-FCFB14965CCD}"/>
    <dgm:cxn modelId="{63649433-4038-423B-B670-E06E53FF629B}" type="presOf" srcId="{ADD448A6-E99C-4980-A83E-D6C03F0AA1AA}" destId="{7CD6F0D0-AAB8-4F9D-8638-32A4AEE135F0}" srcOrd="0" destOrd="0" presId="urn:microsoft.com/office/officeart/2005/8/layout/hProcess11"/>
    <dgm:cxn modelId="{92737B98-9A56-441F-884F-468D1E1A8B4D}" type="presParOf" srcId="{E533CC15-46D8-4C83-9776-BF05EDCE650F}" destId="{3A9EBB83-B5ED-4FB2-8AB6-BC0C6B4E97E3}" srcOrd="0" destOrd="0" presId="urn:microsoft.com/office/officeart/2005/8/layout/hProcess11"/>
    <dgm:cxn modelId="{1168C33A-E83E-4C77-8DEA-8BA6295842E4}" type="presParOf" srcId="{E533CC15-46D8-4C83-9776-BF05EDCE650F}" destId="{4CCD5158-F371-4B87-B35F-83D09D7D3DD2}" srcOrd="1" destOrd="0" presId="urn:microsoft.com/office/officeart/2005/8/layout/hProcess11"/>
    <dgm:cxn modelId="{67F4890C-0DF9-4571-B960-228C98307CCC}" type="presParOf" srcId="{4CCD5158-F371-4B87-B35F-83D09D7D3DD2}" destId="{71196249-F75E-4334-ABA6-1A3C5D865645}" srcOrd="0" destOrd="0" presId="urn:microsoft.com/office/officeart/2005/8/layout/hProcess11"/>
    <dgm:cxn modelId="{49FD24F3-5517-4657-8430-07486846F9A8}" type="presParOf" srcId="{71196249-F75E-4334-ABA6-1A3C5D865645}" destId="{7CD6F0D0-AAB8-4F9D-8638-32A4AEE135F0}" srcOrd="0" destOrd="0" presId="urn:microsoft.com/office/officeart/2005/8/layout/hProcess11"/>
    <dgm:cxn modelId="{BF5940C5-019B-4A64-9C19-B5D721F9A81A}" type="presParOf" srcId="{71196249-F75E-4334-ABA6-1A3C5D865645}" destId="{147B2205-7EE9-4AF5-9733-501163324811}" srcOrd="1" destOrd="0" presId="urn:microsoft.com/office/officeart/2005/8/layout/hProcess11"/>
    <dgm:cxn modelId="{8096DCD6-88AB-4D17-B3FE-FC277EE4706E}" type="presParOf" srcId="{71196249-F75E-4334-ABA6-1A3C5D865645}" destId="{B08ED850-4A43-447A-A81D-12A114BD0989}" srcOrd="2" destOrd="0" presId="urn:microsoft.com/office/officeart/2005/8/layout/hProcess11"/>
    <dgm:cxn modelId="{84260442-4959-4561-A8EA-CF3D4D69A29E}" type="presParOf" srcId="{4CCD5158-F371-4B87-B35F-83D09D7D3DD2}" destId="{3063274E-4EA1-4719-AA90-B0A5A2018699}" srcOrd="1" destOrd="0" presId="urn:microsoft.com/office/officeart/2005/8/layout/hProcess11"/>
    <dgm:cxn modelId="{D1A96218-0897-4E75-9BCF-3DD4529326F8}" type="presParOf" srcId="{4CCD5158-F371-4B87-B35F-83D09D7D3DD2}" destId="{C93E2C6B-FFF8-4CA4-890B-AB5CF540D97C}" srcOrd="2" destOrd="0" presId="urn:microsoft.com/office/officeart/2005/8/layout/hProcess11"/>
    <dgm:cxn modelId="{A14493DB-62AF-4C29-BA1A-0F4985EC5D96}" type="presParOf" srcId="{C93E2C6B-FFF8-4CA4-890B-AB5CF540D97C}" destId="{0F25864B-DB3A-414B-BC70-18F1F072ABD2}" srcOrd="0" destOrd="0" presId="urn:microsoft.com/office/officeart/2005/8/layout/hProcess11"/>
    <dgm:cxn modelId="{FDD2B907-5FC7-4D82-A26B-EF1E0F8B0594}" type="presParOf" srcId="{C93E2C6B-FFF8-4CA4-890B-AB5CF540D97C}" destId="{81F47546-7603-4BC6-8944-B4F35C3DB731}" srcOrd="1" destOrd="0" presId="urn:microsoft.com/office/officeart/2005/8/layout/hProcess11"/>
    <dgm:cxn modelId="{00A20176-E790-44CD-A977-F8496D5C27C3}" type="presParOf" srcId="{C93E2C6B-FFF8-4CA4-890B-AB5CF540D97C}" destId="{9FE30BB5-E491-4150-BF1C-CE3527874037}" srcOrd="2" destOrd="0" presId="urn:microsoft.com/office/officeart/2005/8/layout/hProcess11"/>
    <dgm:cxn modelId="{964A0556-EE1A-4F6E-B200-7C1DC40D00E1}" type="presParOf" srcId="{4CCD5158-F371-4B87-B35F-83D09D7D3DD2}" destId="{5FCC8994-4435-4626-BB35-F765C59F509D}" srcOrd="3" destOrd="0" presId="urn:microsoft.com/office/officeart/2005/8/layout/hProcess11"/>
    <dgm:cxn modelId="{ACAD0D72-6B1F-4686-B218-4792200C989B}" type="presParOf" srcId="{4CCD5158-F371-4B87-B35F-83D09D7D3DD2}" destId="{8F553F42-6354-4838-8EB7-B729BC3A4F21}" srcOrd="4" destOrd="0" presId="urn:microsoft.com/office/officeart/2005/8/layout/hProcess11"/>
    <dgm:cxn modelId="{E04C4E47-564F-48E4-9FA7-198B8E1AD5F6}" type="presParOf" srcId="{8F553F42-6354-4838-8EB7-B729BC3A4F21}" destId="{7DB85413-7AE9-464B-8A57-AE2A92AC6AEF}" srcOrd="0" destOrd="0" presId="urn:microsoft.com/office/officeart/2005/8/layout/hProcess11"/>
    <dgm:cxn modelId="{B0310249-F04A-4575-88A6-007FFE217327}" type="presParOf" srcId="{8F553F42-6354-4838-8EB7-B729BC3A4F21}" destId="{A3477AAA-A865-4043-9A24-6B10E33D73A7}" srcOrd="1" destOrd="0" presId="urn:microsoft.com/office/officeart/2005/8/layout/hProcess11"/>
    <dgm:cxn modelId="{646F3D03-9941-4E7E-91D0-D68098FEAD59}" type="presParOf" srcId="{8F553F42-6354-4838-8EB7-B729BC3A4F21}" destId="{9CA994CC-06AF-40CC-9B5D-B3EE3B7D6142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99BF10D-C696-4CC3-B997-6386B7830397}" type="doc">
      <dgm:prSet loTypeId="urn:microsoft.com/office/officeart/2005/8/layout/process3" loCatId="process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s-MX"/>
        </a:p>
      </dgm:t>
    </dgm:pt>
    <dgm:pt modelId="{BDF99C38-5737-4B3D-A3A5-2EEDD796CAB2}" type="pres">
      <dgm:prSet presAssocID="{999BF10D-C696-4CC3-B997-6386B783039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</dgm:ptLst>
  <dgm:cxnLst>
    <dgm:cxn modelId="{DB1FC790-6364-44DD-9F8D-E36266894D92}" type="presOf" srcId="{999BF10D-C696-4CC3-B997-6386B7830397}" destId="{BDF99C38-5737-4B3D-A3A5-2EEDD796CAB2}" srcOrd="0" destOrd="0" presId="urn:microsoft.com/office/officeart/2005/8/layout/process3"/>
  </dgm:cxnLst>
  <dgm:bg/>
  <dgm:whole/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D9F30795-FB3B-46DE-A270-2C5BDED70F40}" type="doc">
      <dgm:prSet loTypeId="urn:microsoft.com/office/officeart/2005/8/layout/lProcess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5FCB561-3FB6-4414-B844-813066FC6394}">
      <dgm:prSet phldrT="[Texto]"/>
      <dgm:spPr/>
      <dgm:t>
        <a:bodyPr/>
        <a:lstStyle/>
        <a:p>
          <a:r>
            <a:rPr lang="es-MX" dirty="0" smtClean="0"/>
            <a:t>PRESUPUESTO</a:t>
          </a:r>
          <a:endParaRPr lang="es-MX" dirty="0"/>
        </a:p>
      </dgm:t>
    </dgm:pt>
    <dgm:pt modelId="{36BBE0C2-6B18-4A50-8BB8-669F65809DC3}" type="parTrans" cxnId="{676E0D5B-3D0A-457D-8BE6-4D29E46F5C56}">
      <dgm:prSet/>
      <dgm:spPr/>
      <dgm:t>
        <a:bodyPr/>
        <a:lstStyle/>
        <a:p>
          <a:endParaRPr lang="es-MX"/>
        </a:p>
      </dgm:t>
    </dgm:pt>
    <dgm:pt modelId="{5AEF4108-F87F-46D2-93C9-B0281E440FE1}" type="sibTrans" cxnId="{676E0D5B-3D0A-457D-8BE6-4D29E46F5C56}">
      <dgm:prSet/>
      <dgm:spPr/>
      <dgm:t>
        <a:bodyPr/>
        <a:lstStyle/>
        <a:p>
          <a:endParaRPr lang="es-MX"/>
        </a:p>
      </dgm:t>
    </dgm:pt>
    <dgm:pt modelId="{DA6F52CE-BB89-4535-A33C-B0814EE0534D}">
      <dgm:prSet phldrT="[Texto]"/>
      <dgm:spPr/>
      <dgm:t>
        <a:bodyPr/>
        <a:lstStyle/>
        <a:p>
          <a:r>
            <a:rPr lang="es-MX" dirty="0" smtClean="0"/>
            <a:t>39,009,972.68</a:t>
          </a:r>
          <a:endParaRPr lang="es-MX" dirty="0"/>
        </a:p>
      </dgm:t>
    </dgm:pt>
    <dgm:pt modelId="{051DC501-7E11-4D4C-BFC4-181095086EC2}" type="parTrans" cxnId="{D00EBF23-D557-4219-89B8-1F496DFE35AE}">
      <dgm:prSet/>
      <dgm:spPr/>
      <dgm:t>
        <a:bodyPr/>
        <a:lstStyle/>
        <a:p>
          <a:endParaRPr lang="es-MX"/>
        </a:p>
      </dgm:t>
    </dgm:pt>
    <dgm:pt modelId="{5A42FC31-11F1-455D-8F05-8E636F78BC17}" type="sibTrans" cxnId="{D00EBF23-D557-4219-89B8-1F496DFE35AE}">
      <dgm:prSet/>
      <dgm:spPr/>
      <dgm:t>
        <a:bodyPr/>
        <a:lstStyle/>
        <a:p>
          <a:endParaRPr lang="es-MX"/>
        </a:p>
      </dgm:t>
    </dgm:pt>
    <dgm:pt modelId="{7886EFD5-8D66-40D7-853F-50D5C5440F8D}">
      <dgm:prSet phldrT="[Texto]"/>
      <dgm:spPr/>
      <dgm:t>
        <a:bodyPr/>
        <a:lstStyle/>
        <a:p>
          <a:r>
            <a:rPr lang="es-MX" dirty="0" smtClean="0"/>
            <a:t>GASTADO</a:t>
          </a:r>
          <a:endParaRPr lang="es-MX" dirty="0"/>
        </a:p>
      </dgm:t>
    </dgm:pt>
    <dgm:pt modelId="{3112A0DB-BF27-4D74-AF20-21FF24C31A91}" type="parTrans" cxnId="{5C2C07FF-8762-40E2-A36A-DDAC3A61FB2B}">
      <dgm:prSet/>
      <dgm:spPr/>
      <dgm:t>
        <a:bodyPr/>
        <a:lstStyle/>
        <a:p>
          <a:endParaRPr lang="es-MX"/>
        </a:p>
      </dgm:t>
    </dgm:pt>
    <dgm:pt modelId="{9ADAB3E0-4C9D-4A04-BE9A-342FDAE8C3C9}" type="sibTrans" cxnId="{5C2C07FF-8762-40E2-A36A-DDAC3A61FB2B}">
      <dgm:prSet/>
      <dgm:spPr/>
      <dgm:t>
        <a:bodyPr/>
        <a:lstStyle/>
        <a:p>
          <a:endParaRPr lang="es-MX"/>
        </a:p>
      </dgm:t>
    </dgm:pt>
    <dgm:pt modelId="{2046F216-316F-40B2-A787-E715EA4A9155}">
      <dgm:prSet phldrT="[Texto]"/>
      <dgm:spPr/>
      <dgm:t>
        <a:bodyPr/>
        <a:lstStyle/>
        <a:p>
          <a:r>
            <a:rPr lang="es-MX" b="0" i="0" u="none" dirty="0" smtClean="0"/>
            <a:t>45.76</a:t>
          </a:r>
          <a:r>
            <a:rPr lang="es-MX" b="1" i="0" u="none" dirty="0" smtClean="0"/>
            <a:t>%</a:t>
          </a:r>
          <a:endParaRPr lang="es-MX" dirty="0"/>
        </a:p>
      </dgm:t>
    </dgm:pt>
    <dgm:pt modelId="{BE02F92B-1F16-480B-A0BA-0FE296814216}" type="parTrans" cxnId="{12066E11-D6EB-4EB1-A0F2-90EFCAB41993}">
      <dgm:prSet/>
      <dgm:spPr/>
      <dgm:t>
        <a:bodyPr/>
        <a:lstStyle/>
        <a:p>
          <a:endParaRPr lang="es-MX"/>
        </a:p>
      </dgm:t>
    </dgm:pt>
    <dgm:pt modelId="{C3FD6C1C-E803-409E-B53B-35D4E1318C98}" type="sibTrans" cxnId="{12066E11-D6EB-4EB1-A0F2-90EFCAB41993}">
      <dgm:prSet/>
      <dgm:spPr/>
      <dgm:t>
        <a:bodyPr/>
        <a:lstStyle/>
        <a:p>
          <a:endParaRPr lang="es-MX"/>
        </a:p>
      </dgm:t>
    </dgm:pt>
    <dgm:pt modelId="{29230E33-F891-432E-9472-F5502B958CA7}">
      <dgm:prSet phldrT="[Texto]"/>
      <dgm:spPr/>
      <dgm:t>
        <a:bodyPr/>
        <a:lstStyle/>
        <a:p>
          <a:r>
            <a:rPr lang="es-MX" dirty="0" smtClean="0"/>
            <a:t>PERIODO</a:t>
          </a:r>
          <a:endParaRPr lang="es-MX" dirty="0"/>
        </a:p>
      </dgm:t>
    </dgm:pt>
    <dgm:pt modelId="{6B2C0D8B-F57D-4021-9659-46D37C2A4687}" type="parTrans" cxnId="{C6441532-6319-4A11-B0BD-D780868DCB80}">
      <dgm:prSet/>
      <dgm:spPr/>
      <dgm:t>
        <a:bodyPr/>
        <a:lstStyle/>
        <a:p>
          <a:endParaRPr lang="es-MX"/>
        </a:p>
      </dgm:t>
    </dgm:pt>
    <dgm:pt modelId="{DB8446C6-3D17-4216-9D58-8B068D126F96}" type="sibTrans" cxnId="{C6441532-6319-4A11-B0BD-D780868DCB80}">
      <dgm:prSet/>
      <dgm:spPr/>
      <dgm:t>
        <a:bodyPr/>
        <a:lstStyle/>
        <a:p>
          <a:endParaRPr lang="es-MX"/>
        </a:p>
      </dgm:t>
    </dgm:pt>
    <dgm:pt modelId="{9A615D49-A027-4425-ABC0-560EBE36057A}">
      <dgm:prSet phldrT="[Texto]"/>
      <dgm:spPr/>
      <dgm:t>
        <a:bodyPr/>
        <a:lstStyle/>
        <a:p>
          <a:r>
            <a:rPr lang="es-MX" dirty="0" smtClean="0"/>
            <a:t>12 MESES</a:t>
          </a:r>
          <a:endParaRPr lang="es-MX" dirty="0"/>
        </a:p>
      </dgm:t>
    </dgm:pt>
    <dgm:pt modelId="{DC130914-B04C-4B56-8D0E-19C2F612E191}" type="parTrans" cxnId="{1F19EF98-C90C-4E05-9D83-263C73E68CD7}">
      <dgm:prSet/>
      <dgm:spPr/>
      <dgm:t>
        <a:bodyPr/>
        <a:lstStyle/>
        <a:p>
          <a:endParaRPr lang="es-MX"/>
        </a:p>
      </dgm:t>
    </dgm:pt>
    <dgm:pt modelId="{2F8EC3BD-1833-4E46-9577-CBB6ABE6C399}" type="sibTrans" cxnId="{1F19EF98-C90C-4E05-9D83-263C73E68CD7}">
      <dgm:prSet/>
      <dgm:spPr/>
      <dgm:t>
        <a:bodyPr/>
        <a:lstStyle/>
        <a:p>
          <a:endParaRPr lang="es-MX"/>
        </a:p>
      </dgm:t>
    </dgm:pt>
    <dgm:pt modelId="{E719E301-729C-40EB-9BF8-8B3F9CFDDFE5}">
      <dgm:prSet phldrT="[Texto]"/>
      <dgm:spPr/>
      <dgm:t>
        <a:bodyPr/>
        <a:lstStyle/>
        <a:p>
          <a:r>
            <a:rPr lang="es-MX" dirty="0" smtClean="0"/>
            <a:t>AÑO</a:t>
          </a:r>
          <a:endParaRPr lang="es-MX" dirty="0"/>
        </a:p>
      </dgm:t>
    </dgm:pt>
    <dgm:pt modelId="{D6EB0CCE-BFB9-4F4E-AE82-753530E6B4F2}" type="parTrans" cxnId="{51DF29F6-84A3-4141-8632-548036D4BE55}">
      <dgm:prSet/>
      <dgm:spPr/>
      <dgm:t>
        <a:bodyPr/>
        <a:lstStyle/>
        <a:p>
          <a:endParaRPr lang="es-MX"/>
        </a:p>
      </dgm:t>
    </dgm:pt>
    <dgm:pt modelId="{CF16BD15-32D9-4DE2-822E-C60392A4B475}" type="sibTrans" cxnId="{51DF29F6-84A3-4141-8632-548036D4BE55}">
      <dgm:prSet/>
      <dgm:spPr/>
      <dgm:t>
        <a:bodyPr/>
        <a:lstStyle/>
        <a:p>
          <a:endParaRPr lang="es-MX"/>
        </a:p>
      </dgm:t>
    </dgm:pt>
    <dgm:pt modelId="{81F9B185-0924-4273-BB49-6675D0110FF8}">
      <dgm:prSet phldrT="[Texto]"/>
      <dgm:spPr/>
      <dgm:t>
        <a:bodyPr/>
        <a:lstStyle/>
        <a:p>
          <a:r>
            <a:rPr lang="es-MX" dirty="0" smtClean="0"/>
            <a:t>2010</a:t>
          </a:r>
          <a:endParaRPr lang="es-MX" dirty="0"/>
        </a:p>
      </dgm:t>
    </dgm:pt>
    <dgm:pt modelId="{40952643-9705-4554-8C39-1C86FE5935F5}" type="parTrans" cxnId="{A57EE3D4-4D8C-42DB-88D4-10EAC1988BBC}">
      <dgm:prSet/>
      <dgm:spPr/>
      <dgm:t>
        <a:bodyPr/>
        <a:lstStyle/>
        <a:p>
          <a:endParaRPr lang="es-MX"/>
        </a:p>
      </dgm:t>
    </dgm:pt>
    <dgm:pt modelId="{2D85B12E-AFA7-49D8-B27E-CF5655E76394}" type="sibTrans" cxnId="{A57EE3D4-4D8C-42DB-88D4-10EAC1988BBC}">
      <dgm:prSet/>
      <dgm:spPr/>
      <dgm:t>
        <a:bodyPr/>
        <a:lstStyle/>
        <a:p>
          <a:endParaRPr lang="es-MX"/>
        </a:p>
      </dgm:t>
    </dgm:pt>
    <dgm:pt modelId="{829C8A80-71A5-4BC4-BC12-36F4D525CE53}">
      <dgm:prSet phldrT="[Texto]"/>
      <dgm:spPr/>
      <dgm:t>
        <a:bodyPr/>
        <a:lstStyle/>
        <a:p>
          <a:r>
            <a:rPr lang="es-MX" dirty="0" smtClean="0"/>
            <a:t>2011</a:t>
          </a:r>
          <a:endParaRPr lang="es-MX" dirty="0"/>
        </a:p>
      </dgm:t>
    </dgm:pt>
    <dgm:pt modelId="{295069CD-2A85-473E-B08C-1C1AAF116916}" type="parTrans" cxnId="{8F990601-1D25-445F-9774-71E1E3C3DC76}">
      <dgm:prSet/>
      <dgm:spPr/>
      <dgm:t>
        <a:bodyPr/>
        <a:lstStyle/>
        <a:p>
          <a:endParaRPr lang="es-MX"/>
        </a:p>
      </dgm:t>
    </dgm:pt>
    <dgm:pt modelId="{DA43E4B9-D820-4DB4-AF61-82260B2C4EEB}" type="sibTrans" cxnId="{8F990601-1D25-445F-9774-71E1E3C3DC76}">
      <dgm:prSet/>
      <dgm:spPr/>
      <dgm:t>
        <a:bodyPr/>
        <a:lstStyle/>
        <a:p>
          <a:endParaRPr lang="es-MX"/>
        </a:p>
      </dgm:t>
    </dgm:pt>
    <dgm:pt modelId="{6482CE5B-645F-437B-B54F-B90E76C1D75E}">
      <dgm:prSet phldrT="[Texto]"/>
      <dgm:spPr/>
      <dgm:t>
        <a:bodyPr/>
        <a:lstStyle/>
        <a:p>
          <a:r>
            <a:rPr lang="es-MX" dirty="0" smtClean="0"/>
            <a:t>2012</a:t>
          </a:r>
          <a:endParaRPr lang="es-MX" dirty="0"/>
        </a:p>
      </dgm:t>
    </dgm:pt>
    <dgm:pt modelId="{AE95309B-7C4C-4763-B26A-DD366E76E5B5}" type="parTrans" cxnId="{3FF5B685-2C27-4015-8261-0B5FEF454B70}">
      <dgm:prSet/>
      <dgm:spPr/>
      <dgm:t>
        <a:bodyPr/>
        <a:lstStyle/>
        <a:p>
          <a:endParaRPr lang="es-MX"/>
        </a:p>
      </dgm:t>
    </dgm:pt>
    <dgm:pt modelId="{1CAB4995-4565-41A5-BF33-E60A1740E300}" type="sibTrans" cxnId="{3FF5B685-2C27-4015-8261-0B5FEF454B70}">
      <dgm:prSet/>
      <dgm:spPr/>
      <dgm:t>
        <a:bodyPr/>
        <a:lstStyle/>
        <a:p>
          <a:endParaRPr lang="es-MX"/>
        </a:p>
      </dgm:t>
    </dgm:pt>
    <dgm:pt modelId="{23D68990-9AC1-4A9A-B730-A6183B962672}">
      <dgm:prSet phldrT="[Texto]"/>
      <dgm:spPr/>
      <dgm:t>
        <a:bodyPr/>
        <a:lstStyle/>
        <a:p>
          <a:r>
            <a:rPr lang="es-MX" dirty="0" smtClean="0"/>
            <a:t>2013</a:t>
          </a:r>
          <a:endParaRPr lang="es-MX" dirty="0"/>
        </a:p>
      </dgm:t>
    </dgm:pt>
    <dgm:pt modelId="{97695BBA-56AE-4F52-B6E9-0AADA3CF0379}" type="parTrans" cxnId="{15EDCE48-DD3D-4C1C-987D-CB2BFAEE1F2C}">
      <dgm:prSet/>
      <dgm:spPr/>
      <dgm:t>
        <a:bodyPr/>
        <a:lstStyle/>
        <a:p>
          <a:endParaRPr lang="es-MX"/>
        </a:p>
      </dgm:t>
    </dgm:pt>
    <dgm:pt modelId="{B84C4C93-8B41-44E5-99D6-C866BFFFD581}" type="sibTrans" cxnId="{15EDCE48-DD3D-4C1C-987D-CB2BFAEE1F2C}">
      <dgm:prSet/>
      <dgm:spPr/>
      <dgm:t>
        <a:bodyPr/>
        <a:lstStyle/>
        <a:p>
          <a:endParaRPr lang="es-MX"/>
        </a:p>
      </dgm:t>
    </dgm:pt>
    <dgm:pt modelId="{37231C3F-9027-4976-826D-AEAF4921286D}">
      <dgm:prSet phldrT="[Texto]"/>
      <dgm:spPr/>
      <dgm:t>
        <a:bodyPr/>
        <a:lstStyle/>
        <a:p>
          <a:r>
            <a:rPr lang="es-MX" dirty="0" smtClean="0"/>
            <a:t>56,781,393.30</a:t>
          </a:r>
          <a:endParaRPr lang="es-MX" dirty="0"/>
        </a:p>
      </dgm:t>
    </dgm:pt>
    <dgm:pt modelId="{903EBE4B-62D6-46C1-BF95-4B4702B7249F}" type="parTrans" cxnId="{6F458C3B-D33D-4869-8DA6-4C5FCB108738}">
      <dgm:prSet/>
      <dgm:spPr/>
      <dgm:t>
        <a:bodyPr/>
        <a:lstStyle/>
        <a:p>
          <a:endParaRPr lang="es-MX"/>
        </a:p>
      </dgm:t>
    </dgm:pt>
    <dgm:pt modelId="{8BA47D9C-DE13-489E-AAAA-41C7AD923413}" type="sibTrans" cxnId="{6F458C3B-D33D-4869-8DA6-4C5FCB108738}">
      <dgm:prSet/>
      <dgm:spPr/>
      <dgm:t>
        <a:bodyPr/>
        <a:lstStyle/>
        <a:p>
          <a:endParaRPr lang="es-MX"/>
        </a:p>
      </dgm:t>
    </dgm:pt>
    <dgm:pt modelId="{21D49AA7-9267-4F21-B7B6-7C4837A4EA21}">
      <dgm:prSet phldrT="[Texto]"/>
      <dgm:spPr/>
      <dgm:t>
        <a:bodyPr/>
        <a:lstStyle/>
        <a:p>
          <a:r>
            <a:rPr lang="es-MX" dirty="0" smtClean="0"/>
            <a:t>63,329,814.48</a:t>
          </a:r>
        </a:p>
      </dgm:t>
    </dgm:pt>
    <dgm:pt modelId="{C2AC14CD-CFAF-464E-BC54-86F10934F43C}" type="parTrans" cxnId="{0070282C-0327-4DDA-9F27-97FE391FBE39}">
      <dgm:prSet/>
      <dgm:spPr/>
      <dgm:t>
        <a:bodyPr/>
        <a:lstStyle/>
        <a:p>
          <a:endParaRPr lang="es-MX"/>
        </a:p>
      </dgm:t>
    </dgm:pt>
    <dgm:pt modelId="{DC0E8E52-BC09-4AAD-9EB0-7A5CF40E632C}" type="sibTrans" cxnId="{0070282C-0327-4DDA-9F27-97FE391FBE39}">
      <dgm:prSet/>
      <dgm:spPr/>
      <dgm:t>
        <a:bodyPr/>
        <a:lstStyle/>
        <a:p>
          <a:endParaRPr lang="es-MX"/>
        </a:p>
      </dgm:t>
    </dgm:pt>
    <dgm:pt modelId="{470ABD37-0AC6-4A7F-93FC-EEE1DDB949F9}">
      <dgm:prSet phldrT="[Texto]"/>
      <dgm:spPr/>
      <dgm:t>
        <a:bodyPr/>
        <a:lstStyle/>
        <a:p>
          <a:r>
            <a:rPr lang="es-MX" dirty="0" smtClean="0"/>
            <a:t>62,579,703.28</a:t>
          </a:r>
          <a:endParaRPr lang="es-MX" dirty="0"/>
        </a:p>
      </dgm:t>
    </dgm:pt>
    <dgm:pt modelId="{25D4879D-C8C8-4C90-BCB8-4721F91D1568}" type="parTrans" cxnId="{59010A43-80E2-424D-9800-172DFB04499D}">
      <dgm:prSet/>
      <dgm:spPr/>
      <dgm:t>
        <a:bodyPr/>
        <a:lstStyle/>
        <a:p>
          <a:endParaRPr lang="es-MX"/>
        </a:p>
      </dgm:t>
    </dgm:pt>
    <dgm:pt modelId="{01EE5DA7-1E26-463E-B7FE-6A9E71D61E7A}" type="sibTrans" cxnId="{59010A43-80E2-424D-9800-172DFB04499D}">
      <dgm:prSet/>
      <dgm:spPr/>
      <dgm:t>
        <a:bodyPr/>
        <a:lstStyle/>
        <a:p>
          <a:endParaRPr lang="es-MX"/>
        </a:p>
      </dgm:t>
    </dgm:pt>
    <dgm:pt modelId="{1E70C006-48BF-4BEA-A0F0-D372547E4464}">
      <dgm:prSet phldrT="[Texto]"/>
      <dgm:spPr/>
      <dgm:t>
        <a:bodyPr/>
        <a:lstStyle/>
        <a:p>
          <a:r>
            <a:rPr lang="es-MX" b="0" i="0" u="none" dirty="0" smtClean="0"/>
            <a:t>56.84</a:t>
          </a:r>
          <a:r>
            <a:rPr lang="es-MX" b="1" i="0" u="none" dirty="0" smtClean="0"/>
            <a:t>%</a:t>
          </a:r>
          <a:endParaRPr lang="es-MX" dirty="0"/>
        </a:p>
      </dgm:t>
    </dgm:pt>
    <dgm:pt modelId="{B251F399-EA3B-4CE5-9B4D-7DAADA4D6D3C}" type="parTrans" cxnId="{1581C7A0-2AF6-4403-8268-D52EB807A5E3}">
      <dgm:prSet/>
      <dgm:spPr/>
      <dgm:t>
        <a:bodyPr/>
        <a:lstStyle/>
        <a:p>
          <a:endParaRPr lang="es-MX"/>
        </a:p>
      </dgm:t>
    </dgm:pt>
    <dgm:pt modelId="{CE8C4BA6-BC90-4C93-AF83-31822B195CA2}" type="sibTrans" cxnId="{1581C7A0-2AF6-4403-8268-D52EB807A5E3}">
      <dgm:prSet/>
      <dgm:spPr/>
      <dgm:t>
        <a:bodyPr/>
        <a:lstStyle/>
        <a:p>
          <a:endParaRPr lang="es-MX"/>
        </a:p>
      </dgm:t>
    </dgm:pt>
    <dgm:pt modelId="{8DAE2799-70CE-4830-A585-F6D738214AC2}">
      <dgm:prSet phldrT="[Texto]"/>
      <dgm:spPr/>
      <dgm:t>
        <a:bodyPr/>
        <a:lstStyle/>
        <a:p>
          <a:r>
            <a:rPr lang="es-MX" b="0" i="0" u="none" dirty="0" smtClean="0"/>
            <a:t>48.39</a:t>
          </a:r>
          <a:r>
            <a:rPr lang="es-MX" b="1" i="0" u="none" dirty="0" smtClean="0"/>
            <a:t>%</a:t>
          </a:r>
          <a:endParaRPr lang="es-MX" dirty="0"/>
        </a:p>
      </dgm:t>
    </dgm:pt>
    <dgm:pt modelId="{917DAFB3-8682-48E7-BEF1-0B6EAFEFD196}" type="parTrans" cxnId="{C5FEA383-624C-489C-9885-E2F890FB2647}">
      <dgm:prSet/>
      <dgm:spPr/>
      <dgm:t>
        <a:bodyPr/>
        <a:lstStyle/>
        <a:p>
          <a:endParaRPr lang="es-MX"/>
        </a:p>
      </dgm:t>
    </dgm:pt>
    <dgm:pt modelId="{DF5E2D4F-6E42-4D07-9240-71FF65579A06}" type="sibTrans" cxnId="{C5FEA383-624C-489C-9885-E2F890FB2647}">
      <dgm:prSet/>
      <dgm:spPr/>
      <dgm:t>
        <a:bodyPr/>
        <a:lstStyle/>
        <a:p>
          <a:endParaRPr lang="es-MX"/>
        </a:p>
      </dgm:t>
    </dgm:pt>
    <dgm:pt modelId="{DAB17DF1-9306-442B-B3E9-EDA93D79D3C5}">
      <dgm:prSet phldrT="[Texto]"/>
      <dgm:spPr/>
      <dgm:t>
        <a:bodyPr/>
        <a:lstStyle/>
        <a:p>
          <a:r>
            <a:rPr lang="es-MX" b="0" i="0" u="none" dirty="0" smtClean="0"/>
            <a:t>45.19%</a:t>
          </a:r>
          <a:endParaRPr lang="es-MX" dirty="0"/>
        </a:p>
      </dgm:t>
    </dgm:pt>
    <dgm:pt modelId="{CB85A851-0E2D-479E-8D70-95D4CCC3C2D2}" type="parTrans" cxnId="{FE309D86-1338-47DB-8FD6-B65602F5D6D3}">
      <dgm:prSet/>
      <dgm:spPr/>
      <dgm:t>
        <a:bodyPr/>
        <a:lstStyle/>
        <a:p>
          <a:endParaRPr lang="es-MX"/>
        </a:p>
      </dgm:t>
    </dgm:pt>
    <dgm:pt modelId="{E39DDC1E-1EDD-4CE3-B72D-F18AD33402E3}" type="sibTrans" cxnId="{FE309D86-1338-47DB-8FD6-B65602F5D6D3}">
      <dgm:prSet/>
      <dgm:spPr/>
      <dgm:t>
        <a:bodyPr/>
        <a:lstStyle/>
        <a:p>
          <a:endParaRPr lang="es-MX"/>
        </a:p>
      </dgm:t>
    </dgm:pt>
    <dgm:pt modelId="{30ECC347-18EA-42C1-B2E0-C6FDF8C0719B}">
      <dgm:prSet phldrT="[Texto]"/>
      <dgm:spPr/>
      <dgm:t>
        <a:bodyPr/>
        <a:lstStyle/>
        <a:p>
          <a:r>
            <a:rPr lang="es-MX" dirty="0" smtClean="0"/>
            <a:t>12 MESES</a:t>
          </a:r>
          <a:endParaRPr lang="es-MX" dirty="0"/>
        </a:p>
      </dgm:t>
    </dgm:pt>
    <dgm:pt modelId="{5959D46E-599B-4C85-B549-83F913EA5016}" type="parTrans" cxnId="{2898D21D-C320-494A-BFE0-CA377C94E1E3}">
      <dgm:prSet/>
      <dgm:spPr/>
      <dgm:t>
        <a:bodyPr/>
        <a:lstStyle/>
        <a:p>
          <a:endParaRPr lang="es-MX"/>
        </a:p>
      </dgm:t>
    </dgm:pt>
    <dgm:pt modelId="{AC5A8366-55AB-4943-9793-4E6ED516A516}" type="sibTrans" cxnId="{2898D21D-C320-494A-BFE0-CA377C94E1E3}">
      <dgm:prSet/>
      <dgm:spPr/>
      <dgm:t>
        <a:bodyPr/>
        <a:lstStyle/>
        <a:p>
          <a:endParaRPr lang="es-MX"/>
        </a:p>
      </dgm:t>
    </dgm:pt>
    <dgm:pt modelId="{02558F5D-C1A6-46C9-AC25-6A0BF707D489}">
      <dgm:prSet phldrT="[Texto]"/>
      <dgm:spPr/>
      <dgm:t>
        <a:bodyPr/>
        <a:lstStyle/>
        <a:p>
          <a:r>
            <a:rPr lang="es-MX" dirty="0" smtClean="0"/>
            <a:t>12 MESES</a:t>
          </a:r>
          <a:endParaRPr lang="es-MX" dirty="0"/>
        </a:p>
      </dgm:t>
    </dgm:pt>
    <dgm:pt modelId="{C8274CDB-A496-4B1A-85BF-B0BBAF760992}" type="parTrans" cxnId="{188FBF1C-9590-4C13-9518-9E0F277C1CCD}">
      <dgm:prSet/>
      <dgm:spPr/>
      <dgm:t>
        <a:bodyPr/>
        <a:lstStyle/>
        <a:p>
          <a:endParaRPr lang="es-MX"/>
        </a:p>
      </dgm:t>
    </dgm:pt>
    <dgm:pt modelId="{7094B760-6910-44DC-9F8C-CAF85DE956B5}" type="sibTrans" cxnId="{188FBF1C-9590-4C13-9518-9E0F277C1CCD}">
      <dgm:prSet/>
      <dgm:spPr/>
      <dgm:t>
        <a:bodyPr/>
        <a:lstStyle/>
        <a:p>
          <a:endParaRPr lang="es-MX"/>
        </a:p>
      </dgm:t>
    </dgm:pt>
    <dgm:pt modelId="{698306AB-6CA5-4EA3-BD49-A37FE77E75D0}">
      <dgm:prSet phldrT="[Texto]"/>
      <dgm:spPr/>
      <dgm:t>
        <a:bodyPr/>
        <a:lstStyle/>
        <a:p>
          <a:r>
            <a:rPr lang="es-MX" dirty="0" smtClean="0"/>
            <a:t>12 MESES</a:t>
          </a:r>
          <a:endParaRPr lang="es-MX" dirty="0"/>
        </a:p>
      </dgm:t>
    </dgm:pt>
    <dgm:pt modelId="{3A4928DD-4FB8-4F72-A91E-2D4C38047B77}" type="parTrans" cxnId="{3BEB107C-8157-4B51-9250-12993DDDC247}">
      <dgm:prSet/>
      <dgm:spPr/>
      <dgm:t>
        <a:bodyPr/>
        <a:lstStyle/>
        <a:p>
          <a:endParaRPr lang="es-MX"/>
        </a:p>
      </dgm:t>
    </dgm:pt>
    <dgm:pt modelId="{643911AF-DDD4-47D5-90B1-B325E443026F}" type="sibTrans" cxnId="{3BEB107C-8157-4B51-9250-12993DDDC247}">
      <dgm:prSet/>
      <dgm:spPr/>
      <dgm:t>
        <a:bodyPr/>
        <a:lstStyle/>
        <a:p>
          <a:endParaRPr lang="es-MX"/>
        </a:p>
      </dgm:t>
    </dgm:pt>
    <dgm:pt modelId="{5059BDE1-9A2B-476C-BF1C-13B6AA27B1FD}">
      <dgm:prSet phldrT="[Texto]"/>
      <dgm:spPr/>
      <dgm:t>
        <a:bodyPr/>
        <a:lstStyle/>
        <a:p>
          <a:r>
            <a:rPr lang="es-MX" dirty="0" smtClean="0"/>
            <a:t>PROMEDIO MES</a:t>
          </a:r>
          <a:endParaRPr lang="es-MX" dirty="0"/>
        </a:p>
      </dgm:t>
    </dgm:pt>
    <dgm:pt modelId="{A6798529-6AA7-4716-91A5-04DE4C4984E6}" type="parTrans" cxnId="{2A347A9E-DE7C-4616-8148-8BDF660C1C94}">
      <dgm:prSet/>
      <dgm:spPr/>
      <dgm:t>
        <a:bodyPr/>
        <a:lstStyle/>
        <a:p>
          <a:endParaRPr lang="es-ES"/>
        </a:p>
      </dgm:t>
    </dgm:pt>
    <dgm:pt modelId="{3B12BF6C-299A-48E8-A126-4C3057C5E5C3}" type="sibTrans" cxnId="{2A347A9E-DE7C-4616-8148-8BDF660C1C94}">
      <dgm:prSet/>
      <dgm:spPr/>
      <dgm:t>
        <a:bodyPr/>
        <a:lstStyle/>
        <a:p>
          <a:endParaRPr lang="es-ES"/>
        </a:p>
      </dgm:t>
    </dgm:pt>
    <dgm:pt modelId="{FA8033A7-105B-4F74-AD3A-14796D8D3911}">
      <dgm:prSet phldrT="[Texto]"/>
      <dgm:spPr/>
      <dgm:t>
        <a:bodyPr/>
        <a:lstStyle/>
        <a:p>
          <a:r>
            <a:rPr lang="es-MX" dirty="0" smtClean="0"/>
            <a:t>3.81%</a:t>
          </a:r>
          <a:endParaRPr lang="es-MX" dirty="0"/>
        </a:p>
      </dgm:t>
    </dgm:pt>
    <dgm:pt modelId="{B29F8967-4B75-48A5-8AE8-AA90714FC8A6}" type="parTrans" cxnId="{FD6069B3-9608-4831-ADFB-D2CE247C2248}">
      <dgm:prSet/>
      <dgm:spPr/>
      <dgm:t>
        <a:bodyPr/>
        <a:lstStyle/>
        <a:p>
          <a:endParaRPr lang="es-ES"/>
        </a:p>
      </dgm:t>
    </dgm:pt>
    <dgm:pt modelId="{0883E48B-9302-47F8-8324-9E5ABD075EDE}" type="sibTrans" cxnId="{FD6069B3-9608-4831-ADFB-D2CE247C2248}">
      <dgm:prSet/>
      <dgm:spPr/>
      <dgm:t>
        <a:bodyPr/>
        <a:lstStyle/>
        <a:p>
          <a:endParaRPr lang="es-ES"/>
        </a:p>
      </dgm:t>
    </dgm:pt>
    <dgm:pt modelId="{8A8E87A3-8A7E-4BFB-B8DF-00A9479CB803}">
      <dgm:prSet phldrT="[Texto]"/>
      <dgm:spPr/>
      <dgm:t>
        <a:bodyPr/>
        <a:lstStyle/>
        <a:p>
          <a:r>
            <a:rPr lang="es-MX" dirty="0" smtClean="0"/>
            <a:t>4.73%</a:t>
          </a:r>
          <a:endParaRPr lang="es-MX" dirty="0"/>
        </a:p>
      </dgm:t>
    </dgm:pt>
    <dgm:pt modelId="{9F13196C-B21C-4683-A4A0-E956C7FBF081}" type="parTrans" cxnId="{D979B515-3E54-48A0-918F-330D4A966177}">
      <dgm:prSet/>
      <dgm:spPr/>
      <dgm:t>
        <a:bodyPr/>
        <a:lstStyle/>
        <a:p>
          <a:endParaRPr lang="es-ES"/>
        </a:p>
      </dgm:t>
    </dgm:pt>
    <dgm:pt modelId="{26D439D3-F1DB-4768-8C46-4011415818FA}" type="sibTrans" cxnId="{D979B515-3E54-48A0-918F-330D4A966177}">
      <dgm:prSet/>
      <dgm:spPr/>
      <dgm:t>
        <a:bodyPr/>
        <a:lstStyle/>
        <a:p>
          <a:endParaRPr lang="es-ES"/>
        </a:p>
      </dgm:t>
    </dgm:pt>
    <dgm:pt modelId="{7BF9D784-3585-454A-B614-5D26FF5441F4}">
      <dgm:prSet phldrT="[Texto]"/>
      <dgm:spPr/>
      <dgm:t>
        <a:bodyPr/>
        <a:lstStyle/>
        <a:p>
          <a:r>
            <a:rPr lang="es-MX" dirty="0" smtClean="0"/>
            <a:t>4.03%</a:t>
          </a:r>
          <a:endParaRPr lang="es-MX" dirty="0"/>
        </a:p>
      </dgm:t>
    </dgm:pt>
    <dgm:pt modelId="{1EF671D9-3336-4749-815A-72BE2A54605B}" type="parTrans" cxnId="{98AF8F5A-0178-49B9-BB11-75744605A9EE}">
      <dgm:prSet/>
      <dgm:spPr/>
      <dgm:t>
        <a:bodyPr/>
        <a:lstStyle/>
        <a:p>
          <a:endParaRPr lang="es-ES"/>
        </a:p>
      </dgm:t>
    </dgm:pt>
    <dgm:pt modelId="{F974C29B-F0E1-41ED-B0DD-99F845F7A8B8}" type="sibTrans" cxnId="{98AF8F5A-0178-49B9-BB11-75744605A9EE}">
      <dgm:prSet/>
      <dgm:spPr/>
      <dgm:t>
        <a:bodyPr/>
        <a:lstStyle/>
        <a:p>
          <a:endParaRPr lang="es-ES"/>
        </a:p>
      </dgm:t>
    </dgm:pt>
    <dgm:pt modelId="{28F34DAC-28AF-4EC4-ADF9-E730F979D866}">
      <dgm:prSet phldrT="[Texto]"/>
      <dgm:spPr/>
      <dgm:t>
        <a:bodyPr/>
        <a:lstStyle/>
        <a:p>
          <a:r>
            <a:rPr lang="es-MX" dirty="0" smtClean="0"/>
            <a:t>3.76%</a:t>
          </a:r>
          <a:endParaRPr lang="es-MX" dirty="0"/>
        </a:p>
      </dgm:t>
    </dgm:pt>
    <dgm:pt modelId="{6EEF01B9-5CCE-4A91-8A70-C041B42A1B20}" type="parTrans" cxnId="{9C3033A7-2651-4F8D-AE48-6A99D6D47F0C}">
      <dgm:prSet/>
      <dgm:spPr/>
      <dgm:t>
        <a:bodyPr/>
        <a:lstStyle/>
        <a:p>
          <a:endParaRPr lang="es-ES"/>
        </a:p>
      </dgm:t>
    </dgm:pt>
    <dgm:pt modelId="{A07B4063-0970-4789-BFE7-34C65E663B74}" type="sibTrans" cxnId="{9C3033A7-2651-4F8D-AE48-6A99D6D47F0C}">
      <dgm:prSet/>
      <dgm:spPr/>
      <dgm:t>
        <a:bodyPr/>
        <a:lstStyle/>
        <a:p>
          <a:endParaRPr lang="es-ES"/>
        </a:p>
      </dgm:t>
    </dgm:pt>
    <dgm:pt modelId="{79C15C42-9CA1-49C2-A855-10C0DFE8E8BA}" type="pres">
      <dgm:prSet presAssocID="{D9F30795-FB3B-46DE-A270-2C5BDED70F40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4CFCB3FB-11BE-46AD-90B1-70DC7F64CF40}" type="pres">
      <dgm:prSet presAssocID="{E719E301-729C-40EB-9BF8-8B3F9CFDDFE5}" presName="compNode" presStyleCnt="0"/>
      <dgm:spPr/>
    </dgm:pt>
    <dgm:pt modelId="{B3DD55E2-1966-4EE0-BFE4-1FC2EFAE9DC7}" type="pres">
      <dgm:prSet presAssocID="{E719E301-729C-40EB-9BF8-8B3F9CFDDFE5}" presName="aNode" presStyleLbl="bgShp" presStyleIdx="0" presStyleCnt="5"/>
      <dgm:spPr/>
      <dgm:t>
        <a:bodyPr/>
        <a:lstStyle/>
        <a:p>
          <a:endParaRPr lang="es-EC"/>
        </a:p>
      </dgm:t>
    </dgm:pt>
    <dgm:pt modelId="{ECF8C4B7-1AC8-44B8-A101-AB77F8EF92DA}" type="pres">
      <dgm:prSet presAssocID="{E719E301-729C-40EB-9BF8-8B3F9CFDDFE5}" presName="textNode" presStyleLbl="bgShp" presStyleIdx="0" presStyleCnt="5"/>
      <dgm:spPr/>
      <dgm:t>
        <a:bodyPr/>
        <a:lstStyle/>
        <a:p>
          <a:endParaRPr lang="es-EC"/>
        </a:p>
      </dgm:t>
    </dgm:pt>
    <dgm:pt modelId="{8BFABDB0-A5C4-428A-AC17-84E1C28D2504}" type="pres">
      <dgm:prSet presAssocID="{E719E301-729C-40EB-9BF8-8B3F9CFDDFE5}" presName="compChildNode" presStyleCnt="0"/>
      <dgm:spPr/>
    </dgm:pt>
    <dgm:pt modelId="{BFB9C44D-8463-4D3D-AF00-D1B7BD4901C6}" type="pres">
      <dgm:prSet presAssocID="{E719E301-729C-40EB-9BF8-8B3F9CFDDFE5}" presName="theInnerList" presStyleCnt="0"/>
      <dgm:spPr/>
    </dgm:pt>
    <dgm:pt modelId="{BB1D8A3E-6867-493F-A085-39D9ECC9995B}" type="pres">
      <dgm:prSet presAssocID="{81F9B185-0924-4273-BB49-6675D0110FF8}" presName="childNode" presStyleLbl="node1" presStyleIdx="0" presStyleCnt="2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585F91D-EE43-4387-815A-8131B8D36CCD}" type="pres">
      <dgm:prSet presAssocID="{81F9B185-0924-4273-BB49-6675D0110FF8}" presName="aSpace2" presStyleCnt="0"/>
      <dgm:spPr/>
    </dgm:pt>
    <dgm:pt modelId="{14321D76-218E-476D-ABF2-47B4F651C4B4}" type="pres">
      <dgm:prSet presAssocID="{829C8A80-71A5-4BC4-BC12-36F4D525CE53}" presName="childNode" presStyleLbl="node1" presStyleIdx="1" presStyleCnt="2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0823580-B889-4DC8-ADED-D1A1F9B272DE}" type="pres">
      <dgm:prSet presAssocID="{829C8A80-71A5-4BC4-BC12-36F4D525CE53}" presName="aSpace2" presStyleCnt="0"/>
      <dgm:spPr/>
    </dgm:pt>
    <dgm:pt modelId="{E6775C87-8995-46E5-9E4B-A1F225F29F9B}" type="pres">
      <dgm:prSet presAssocID="{6482CE5B-645F-437B-B54F-B90E76C1D75E}" presName="childNode" presStyleLbl="node1" presStyleIdx="2" presStyleCnt="2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CDE597E-2066-473B-984C-BF45A3D4CBB5}" type="pres">
      <dgm:prSet presAssocID="{6482CE5B-645F-437B-B54F-B90E76C1D75E}" presName="aSpace2" presStyleCnt="0"/>
      <dgm:spPr/>
    </dgm:pt>
    <dgm:pt modelId="{488D6B96-C400-4B8C-A50F-C119420F9AFB}" type="pres">
      <dgm:prSet presAssocID="{23D68990-9AC1-4A9A-B730-A6183B962672}" presName="childNode" presStyleLbl="node1" presStyleIdx="3" presStyleCnt="2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4C57B05-150C-4B08-8997-B604E8472FAC}" type="pres">
      <dgm:prSet presAssocID="{E719E301-729C-40EB-9BF8-8B3F9CFDDFE5}" presName="aSpace" presStyleCnt="0"/>
      <dgm:spPr/>
    </dgm:pt>
    <dgm:pt modelId="{378E19E2-B556-47B9-AA4E-23ECD5904652}" type="pres">
      <dgm:prSet presAssocID="{C5FCB561-3FB6-4414-B844-813066FC6394}" presName="compNode" presStyleCnt="0"/>
      <dgm:spPr/>
    </dgm:pt>
    <dgm:pt modelId="{5CCA39D9-8140-4467-A72E-143DF91735AA}" type="pres">
      <dgm:prSet presAssocID="{C5FCB561-3FB6-4414-B844-813066FC6394}" presName="aNode" presStyleLbl="bgShp" presStyleIdx="1" presStyleCnt="5"/>
      <dgm:spPr/>
      <dgm:t>
        <a:bodyPr/>
        <a:lstStyle/>
        <a:p>
          <a:endParaRPr lang="es-EC"/>
        </a:p>
      </dgm:t>
    </dgm:pt>
    <dgm:pt modelId="{14E26E81-892A-4085-B75D-6BCB8EE5C9E0}" type="pres">
      <dgm:prSet presAssocID="{C5FCB561-3FB6-4414-B844-813066FC6394}" presName="textNode" presStyleLbl="bgShp" presStyleIdx="1" presStyleCnt="5"/>
      <dgm:spPr/>
      <dgm:t>
        <a:bodyPr/>
        <a:lstStyle/>
        <a:p>
          <a:endParaRPr lang="es-EC"/>
        </a:p>
      </dgm:t>
    </dgm:pt>
    <dgm:pt modelId="{DBD91BF1-E86D-449D-902B-325B0677431A}" type="pres">
      <dgm:prSet presAssocID="{C5FCB561-3FB6-4414-B844-813066FC6394}" presName="compChildNode" presStyleCnt="0"/>
      <dgm:spPr/>
    </dgm:pt>
    <dgm:pt modelId="{0B5019B7-1C99-4EE5-908C-B9A109C4996C}" type="pres">
      <dgm:prSet presAssocID="{C5FCB561-3FB6-4414-B844-813066FC6394}" presName="theInnerList" presStyleCnt="0"/>
      <dgm:spPr/>
    </dgm:pt>
    <dgm:pt modelId="{3B1D07C0-3CD2-4D6B-AE4D-A731D09BE864}" type="pres">
      <dgm:prSet presAssocID="{DA6F52CE-BB89-4535-A33C-B0814EE0534D}" presName="childNode" presStyleLbl="node1" presStyleIdx="4" presStyleCnt="2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3413AD-C2A6-47B8-9963-E1112E308CBB}" type="pres">
      <dgm:prSet presAssocID="{DA6F52CE-BB89-4535-A33C-B0814EE0534D}" presName="aSpace2" presStyleCnt="0"/>
      <dgm:spPr/>
    </dgm:pt>
    <dgm:pt modelId="{1A1BA358-EBCE-42B0-88C8-AA14D701B519}" type="pres">
      <dgm:prSet presAssocID="{470ABD37-0AC6-4A7F-93FC-EEE1DDB949F9}" presName="childNode" presStyleLbl="node1" presStyleIdx="5" presStyleCnt="2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68BDE2-7156-4136-975E-AF4874E1F65A}" type="pres">
      <dgm:prSet presAssocID="{470ABD37-0AC6-4A7F-93FC-EEE1DDB949F9}" presName="aSpace2" presStyleCnt="0"/>
      <dgm:spPr/>
    </dgm:pt>
    <dgm:pt modelId="{CCD7CA43-531C-4C60-B027-B70E3736E3F9}" type="pres">
      <dgm:prSet presAssocID="{37231C3F-9027-4976-826D-AEAF4921286D}" presName="childNode" presStyleLbl="node1" presStyleIdx="6" presStyleCnt="2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82BCABB-6269-4845-87A5-B4F41676BF78}" type="pres">
      <dgm:prSet presAssocID="{37231C3F-9027-4976-826D-AEAF4921286D}" presName="aSpace2" presStyleCnt="0"/>
      <dgm:spPr/>
    </dgm:pt>
    <dgm:pt modelId="{C97A1143-7D12-422D-8AD6-1A6436B7DC29}" type="pres">
      <dgm:prSet presAssocID="{21D49AA7-9267-4F21-B7B6-7C4837A4EA21}" presName="childNode" presStyleLbl="node1" presStyleIdx="7" presStyleCnt="2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C5D5D73-DCA8-4134-9EB7-3D71983F4332}" type="pres">
      <dgm:prSet presAssocID="{C5FCB561-3FB6-4414-B844-813066FC6394}" presName="aSpace" presStyleCnt="0"/>
      <dgm:spPr/>
    </dgm:pt>
    <dgm:pt modelId="{7EC2CDAB-F15C-4764-A314-E6CAAA2D6B76}" type="pres">
      <dgm:prSet presAssocID="{7886EFD5-8D66-40D7-853F-50D5C5440F8D}" presName="compNode" presStyleCnt="0"/>
      <dgm:spPr/>
    </dgm:pt>
    <dgm:pt modelId="{B0537CF9-C90B-4729-AF5D-D992D8473155}" type="pres">
      <dgm:prSet presAssocID="{7886EFD5-8D66-40D7-853F-50D5C5440F8D}" presName="aNode" presStyleLbl="bgShp" presStyleIdx="2" presStyleCnt="5"/>
      <dgm:spPr/>
      <dgm:t>
        <a:bodyPr/>
        <a:lstStyle/>
        <a:p>
          <a:endParaRPr lang="es-EC"/>
        </a:p>
      </dgm:t>
    </dgm:pt>
    <dgm:pt modelId="{8768F975-39BF-4C9F-996B-3C27C486DF67}" type="pres">
      <dgm:prSet presAssocID="{7886EFD5-8D66-40D7-853F-50D5C5440F8D}" presName="textNode" presStyleLbl="bgShp" presStyleIdx="2" presStyleCnt="5"/>
      <dgm:spPr/>
      <dgm:t>
        <a:bodyPr/>
        <a:lstStyle/>
        <a:p>
          <a:endParaRPr lang="es-EC"/>
        </a:p>
      </dgm:t>
    </dgm:pt>
    <dgm:pt modelId="{A1CF074B-2B95-4030-AA5B-E34FF7386BDA}" type="pres">
      <dgm:prSet presAssocID="{7886EFD5-8D66-40D7-853F-50D5C5440F8D}" presName="compChildNode" presStyleCnt="0"/>
      <dgm:spPr/>
    </dgm:pt>
    <dgm:pt modelId="{4EBB59B6-EAF2-4CFE-B774-4203AE95D486}" type="pres">
      <dgm:prSet presAssocID="{7886EFD5-8D66-40D7-853F-50D5C5440F8D}" presName="theInnerList" presStyleCnt="0"/>
      <dgm:spPr/>
    </dgm:pt>
    <dgm:pt modelId="{64E6E9E2-DB40-4276-A471-ECC413C6A666}" type="pres">
      <dgm:prSet presAssocID="{2046F216-316F-40B2-A787-E715EA4A9155}" presName="childNode" presStyleLbl="node1" presStyleIdx="8" presStyleCnt="2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C9034C-29D7-4346-B769-39B5D5D090C9}" type="pres">
      <dgm:prSet presAssocID="{2046F216-316F-40B2-A787-E715EA4A9155}" presName="aSpace2" presStyleCnt="0"/>
      <dgm:spPr/>
    </dgm:pt>
    <dgm:pt modelId="{8A45F66B-8086-4D75-BDDB-65D0A3C68876}" type="pres">
      <dgm:prSet presAssocID="{1E70C006-48BF-4BEA-A0F0-D372547E4464}" presName="childNode" presStyleLbl="node1" presStyleIdx="9" presStyleCnt="2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C47C6C-CFEA-4AC5-A7CD-3F71E2B74AF7}" type="pres">
      <dgm:prSet presAssocID="{1E70C006-48BF-4BEA-A0F0-D372547E4464}" presName="aSpace2" presStyleCnt="0"/>
      <dgm:spPr/>
    </dgm:pt>
    <dgm:pt modelId="{DAF49B59-34A4-4C7A-9F1D-69D41D497605}" type="pres">
      <dgm:prSet presAssocID="{8DAE2799-70CE-4830-A585-F6D738214AC2}" presName="childNode" presStyleLbl="node1" presStyleIdx="10" presStyleCnt="2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7D11FC-A65C-4347-A8D2-0D766F98FFA1}" type="pres">
      <dgm:prSet presAssocID="{8DAE2799-70CE-4830-A585-F6D738214AC2}" presName="aSpace2" presStyleCnt="0"/>
      <dgm:spPr/>
    </dgm:pt>
    <dgm:pt modelId="{9282A68E-6D0E-4FBE-9137-9AF567DE1D8F}" type="pres">
      <dgm:prSet presAssocID="{DAB17DF1-9306-442B-B3E9-EDA93D79D3C5}" presName="childNode" presStyleLbl="node1" presStyleIdx="11" presStyleCnt="2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853CAB-AFA9-436D-BCDC-DF2121C369A6}" type="pres">
      <dgm:prSet presAssocID="{7886EFD5-8D66-40D7-853F-50D5C5440F8D}" presName="aSpace" presStyleCnt="0"/>
      <dgm:spPr/>
    </dgm:pt>
    <dgm:pt modelId="{A815020B-A5A3-4FEB-A856-E4F2C62291A3}" type="pres">
      <dgm:prSet presAssocID="{29230E33-F891-432E-9472-F5502B958CA7}" presName="compNode" presStyleCnt="0"/>
      <dgm:spPr/>
    </dgm:pt>
    <dgm:pt modelId="{879C3152-A660-4985-A0D1-78CCC55110AE}" type="pres">
      <dgm:prSet presAssocID="{29230E33-F891-432E-9472-F5502B958CA7}" presName="aNode" presStyleLbl="bgShp" presStyleIdx="3" presStyleCnt="5"/>
      <dgm:spPr/>
      <dgm:t>
        <a:bodyPr/>
        <a:lstStyle/>
        <a:p>
          <a:endParaRPr lang="es-EC"/>
        </a:p>
      </dgm:t>
    </dgm:pt>
    <dgm:pt modelId="{879D8A4E-3F45-414E-A628-1BB4BB1A7813}" type="pres">
      <dgm:prSet presAssocID="{29230E33-F891-432E-9472-F5502B958CA7}" presName="textNode" presStyleLbl="bgShp" presStyleIdx="3" presStyleCnt="5"/>
      <dgm:spPr/>
      <dgm:t>
        <a:bodyPr/>
        <a:lstStyle/>
        <a:p>
          <a:endParaRPr lang="es-EC"/>
        </a:p>
      </dgm:t>
    </dgm:pt>
    <dgm:pt modelId="{BDA847A6-B638-4DFC-99D2-8DFE903FF4D7}" type="pres">
      <dgm:prSet presAssocID="{29230E33-F891-432E-9472-F5502B958CA7}" presName="compChildNode" presStyleCnt="0"/>
      <dgm:spPr/>
    </dgm:pt>
    <dgm:pt modelId="{C4D3375E-E609-4253-A501-CD2F9E93E6E5}" type="pres">
      <dgm:prSet presAssocID="{29230E33-F891-432E-9472-F5502B958CA7}" presName="theInnerList" presStyleCnt="0"/>
      <dgm:spPr/>
    </dgm:pt>
    <dgm:pt modelId="{5027B8E8-10D8-4D0E-9769-F9B958241754}" type="pres">
      <dgm:prSet presAssocID="{9A615D49-A027-4425-ABC0-560EBE36057A}" presName="childNode" presStyleLbl="node1" presStyleIdx="12" presStyleCnt="2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CC78792-DB08-4043-8829-A7CE592ED08E}" type="pres">
      <dgm:prSet presAssocID="{9A615D49-A027-4425-ABC0-560EBE36057A}" presName="aSpace2" presStyleCnt="0"/>
      <dgm:spPr/>
    </dgm:pt>
    <dgm:pt modelId="{4B77ECD6-FDE7-47BC-BB9D-15B35F1B5AF5}" type="pres">
      <dgm:prSet presAssocID="{30ECC347-18EA-42C1-B2E0-C6FDF8C0719B}" presName="childNode" presStyleLbl="node1" presStyleIdx="13" presStyleCnt="2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FF1305A-A551-445B-8DD0-68F0D5484C9A}" type="pres">
      <dgm:prSet presAssocID="{30ECC347-18EA-42C1-B2E0-C6FDF8C0719B}" presName="aSpace2" presStyleCnt="0"/>
      <dgm:spPr/>
    </dgm:pt>
    <dgm:pt modelId="{74C73CE7-8A86-49A9-9E1C-16B476C3EB85}" type="pres">
      <dgm:prSet presAssocID="{02558F5D-C1A6-46C9-AC25-6A0BF707D489}" presName="childNode" presStyleLbl="node1" presStyleIdx="14" presStyleCnt="2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66DD326-6575-4611-9160-97C2B897C1B1}" type="pres">
      <dgm:prSet presAssocID="{02558F5D-C1A6-46C9-AC25-6A0BF707D489}" presName="aSpace2" presStyleCnt="0"/>
      <dgm:spPr/>
    </dgm:pt>
    <dgm:pt modelId="{7490CF25-8067-434E-A3F5-23A276D9B8BB}" type="pres">
      <dgm:prSet presAssocID="{698306AB-6CA5-4EA3-BD49-A37FE77E75D0}" presName="childNode" presStyleLbl="node1" presStyleIdx="15" presStyleCnt="2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6CDF5CE-1AA6-4AAF-8DA6-986FF05CF985}" type="pres">
      <dgm:prSet presAssocID="{29230E33-F891-432E-9472-F5502B958CA7}" presName="aSpace" presStyleCnt="0"/>
      <dgm:spPr/>
    </dgm:pt>
    <dgm:pt modelId="{E4B9F31D-01D9-446E-B196-02CF69F18849}" type="pres">
      <dgm:prSet presAssocID="{5059BDE1-9A2B-476C-BF1C-13B6AA27B1FD}" presName="compNode" presStyleCnt="0"/>
      <dgm:spPr/>
    </dgm:pt>
    <dgm:pt modelId="{5B3DCAD2-BB68-4E4C-86CA-46A5BA1C525F}" type="pres">
      <dgm:prSet presAssocID="{5059BDE1-9A2B-476C-BF1C-13B6AA27B1FD}" presName="aNode" presStyleLbl="bgShp" presStyleIdx="4" presStyleCnt="5"/>
      <dgm:spPr/>
      <dgm:t>
        <a:bodyPr/>
        <a:lstStyle/>
        <a:p>
          <a:endParaRPr lang="es-EC"/>
        </a:p>
      </dgm:t>
    </dgm:pt>
    <dgm:pt modelId="{B2B44309-1AC1-4F19-9FDD-52E5845B9409}" type="pres">
      <dgm:prSet presAssocID="{5059BDE1-9A2B-476C-BF1C-13B6AA27B1FD}" presName="textNode" presStyleLbl="bgShp" presStyleIdx="4" presStyleCnt="5"/>
      <dgm:spPr/>
      <dgm:t>
        <a:bodyPr/>
        <a:lstStyle/>
        <a:p>
          <a:endParaRPr lang="es-EC"/>
        </a:p>
      </dgm:t>
    </dgm:pt>
    <dgm:pt modelId="{9474F84C-18D0-4C83-8F79-8EC735100E73}" type="pres">
      <dgm:prSet presAssocID="{5059BDE1-9A2B-476C-BF1C-13B6AA27B1FD}" presName="compChildNode" presStyleCnt="0"/>
      <dgm:spPr/>
    </dgm:pt>
    <dgm:pt modelId="{476F930E-D184-4F02-B37D-66155942D42C}" type="pres">
      <dgm:prSet presAssocID="{5059BDE1-9A2B-476C-BF1C-13B6AA27B1FD}" presName="theInnerList" presStyleCnt="0"/>
      <dgm:spPr/>
    </dgm:pt>
    <dgm:pt modelId="{0473EFC6-1110-4A1D-8B1E-6548F40ED7C4}" type="pres">
      <dgm:prSet presAssocID="{FA8033A7-105B-4F74-AD3A-14796D8D3911}" presName="childNode" presStyleLbl="node1" presStyleIdx="16" presStyleCnt="2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70FBA3F-9D2C-4E95-9763-D6B376582556}" type="pres">
      <dgm:prSet presAssocID="{FA8033A7-105B-4F74-AD3A-14796D8D3911}" presName="aSpace2" presStyleCnt="0"/>
      <dgm:spPr/>
    </dgm:pt>
    <dgm:pt modelId="{2F8314C0-EFCC-4117-84A2-C036FE580C21}" type="pres">
      <dgm:prSet presAssocID="{8A8E87A3-8A7E-4BFB-B8DF-00A9479CB803}" presName="childNode" presStyleLbl="node1" presStyleIdx="17" presStyleCnt="2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394AA0D-BB5F-477F-8952-3C320947458F}" type="pres">
      <dgm:prSet presAssocID="{8A8E87A3-8A7E-4BFB-B8DF-00A9479CB803}" presName="aSpace2" presStyleCnt="0"/>
      <dgm:spPr/>
    </dgm:pt>
    <dgm:pt modelId="{520445B2-384A-4CFA-8FB4-563A7BC08FF8}" type="pres">
      <dgm:prSet presAssocID="{7BF9D784-3585-454A-B614-5D26FF5441F4}" presName="childNode" presStyleLbl="node1" presStyleIdx="18" presStyleCnt="2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FA2293F-FC79-49CC-8405-9B57E4EA31DB}" type="pres">
      <dgm:prSet presAssocID="{7BF9D784-3585-454A-B614-5D26FF5441F4}" presName="aSpace2" presStyleCnt="0"/>
      <dgm:spPr/>
    </dgm:pt>
    <dgm:pt modelId="{86E88B6F-B537-4E23-AA20-2B6536AC04BF}" type="pres">
      <dgm:prSet presAssocID="{28F34DAC-28AF-4EC4-ADF9-E730F979D866}" presName="childNode" presStyleLbl="node1" presStyleIdx="19" presStyleCnt="2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B20E4F54-8692-4CAB-9240-D95C994B2705}" type="presOf" srcId="{30ECC347-18EA-42C1-B2E0-C6FDF8C0719B}" destId="{4B77ECD6-FDE7-47BC-BB9D-15B35F1B5AF5}" srcOrd="0" destOrd="0" presId="urn:microsoft.com/office/officeart/2005/8/layout/lProcess2"/>
    <dgm:cxn modelId="{15EDCE48-DD3D-4C1C-987D-CB2BFAEE1F2C}" srcId="{E719E301-729C-40EB-9BF8-8B3F9CFDDFE5}" destId="{23D68990-9AC1-4A9A-B730-A6183B962672}" srcOrd="3" destOrd="0" parTransId="{97695BBA-56AE-4F52-B6E9-0AADA3CF0379}" sibTransId="{B84C4C93-8B41-44E5-99D6-C866BFFFD581}"/>
    <dgm:cxn modelId="{6F458C3B-D33D-4869-8DA6-4C5FCB108738}" srcId="{C5FCB561-3FB6-4414-B844-813066FC6394}" destId="{37231C3F-9027-4976-826D-AEAF4921286D}" srcOrd="2" destOrd="0" parTransId="{903EBE4B-62D6-46C1-BF95-4B4702B7249F}" sibTransId="{8BA47D9C-DE13-489E-AAAA-41C7AD923413}"/>
    <dgm:cxn modelId="{36840412-5EAD-42F8-AD59-CAC64AC052C4}" type="presOf" srcId="{9A615D49-A027-4425-ABC0-560EBE36057A}" destId="{5027B8E8-10D8-4D0E-9769-F9B958241754}" srcOrd="0" destOrd="0" presId="urn:microsoft.com/office/officeart/2005/8/layout/lProcess2"/>
    <dgm:cxn modelId="{C5FEA383-624C-489C-9885-E2F890FB2647}" srcId="{7886EFD5-8D66-40D7-853F-50D5C5440F8D}" destId="{8DAE2799-70CE-4830-A585-F6D738214AC2}" srcOrd="2" destOrd="0" parTransId="{917DAFB3-8682-48E7-BEF1-0B6EAFEFD196}" sibTransId="{DF5E2D4F-6E42-4D07-9240-71FF65579A06}"/>
    <dgm:cxn modelId="{1581C7A0-2AF6-4403-8268-D52EB807A5E3}" srcId="{7886EFD5-8D66-40D7-853F-50D5C5440F8D}" destId="{1E70C006-48BF-4BEA-A0F0-D372547E4464}" srcOrd="1" destOrd="0" parTransId="{B251F399-EA3B-4CE5-9B4D-7DAADA4D6D3C}" sibTransId="{CE8C4BA6-BC90-4C93-AF83-31822B195CA2}"/>
    <dgm:cxn modelId="{979D1B33-8B3E-462A-8C6C-2ABA6E8C58CA}" type="presOf" srcId="{DA6F52CE-BB89-4535-A33C-B0814EE0534D}" destId="{3B1D07C0-3CD2-4D6B-AE4D-A731D09BE864}" srcOrd="0" destOrd="0" presId="urn:microsoft.com/office/officeart/2005/8/layout/lProcess2"/>
    <dgm:cxn modelId="{153F5F52-B92A-48F4-AAD0-67C43DA90190}" type="presOf" srcId="{1E70C006-48BF-4BEA-A0F0-D372547E4464}" destId="{8A45F66B-8086-4D75-BDDB-65D0A3C68876}" srcOrd="0" destOrd="0" presId="urn:microsoft.com/office/officeart/2005/8/layout/lProcess2"/>
    <dgm:cxn modelId="{C0B78EB8-3D49-4A7F-9E7D-31B8580F9BB3}" type="presOf" srcId="{8DAE2799-70CE-4830-A585-F6D738214AC2}" destId="{DAF49B59-34A4-4C7A-9F1D-69D41D497605}" srcOrd="0" destOrd="0" presId="urn:microsoft.com/office/officeart/2005/8/layout/lProcess2"/>
    <dgm:cxn modelId="{1F19EF98-C90C-4E05-9D83-263C73E68CD7}" srcId="{29230E33-F891-432E-9472-F5502B958CA7}" destId="{9A615D49-A027-4425-ABC0-560EBE36057A}" srcOrd="0" destOrd="0" parTransId="{DC130914-B04C-4B56-8D0E-19C2F612E191}" sibTransId="{2F8EC3BD-1833-4E46-9577-CBB6ABE6C399}"/>
    <dgm:cxn modelId="{2A347A9E-DE7C-4616-8148-8BDF660C1C94}" srcId="{D9F30795-FB3B-46DE-A270-2C5BDED70F40}" destId="{5059BDE1-9A2B-476C-BF1C-13B6AA27B1FD}" srcOrd="4" destOrd="0" parTransId="{A6798529-6AA7-4716-91A5-04DE4C4984E6}" sibTransId="{3B12BF6C-299A-48E8-A126-4C3057C5E5C3}"/>
    <dgm:cxn modelId="{611E7A44-5D11-4B20-ABEA-CF60808D9F71}" type="presOf" srcId="{02558F5D-C1A6-46C9-AC25-6A0BF707D489}" destId="{74C73CE7-8A86-49A9-9E1C-16B476C3EB85}" srcOrd="0" destOrd="0" presId="urn:microsoft.com/office/officeart/2005/8/layout/lProcess2"/>
    <dgm:cxn modelId="{19491BB7-9647-48B5-831B-ADB030B8A37F}" type="presOf" srcId="{FA8033A7-105B-4F74-AD3A-14796D8D3911}" destId="{0473EFC6-1110-4A1D-8B1E-6548F40ED7C4}" srcOrd="0" destOrd="0" presId="urn:microsoft.com/office/officeart/2005/8/layout/lProcess2"/>
    <dgm:cxn modelId="{98AF8F5A-0178-49B9-BB11-75744605A9EE}" srcId="{5059BDE1-9A2B-476C-BF1C-13B6AA27B1FD}" destId="{7BF9D784-3585-454A-B614-5D26FF5441F4}" srcOrd="2" destOrd="0" parTransId="{1EF671D9-3336-4749-815A-72BE2A54605B}" sibTransId="{F974C29B-F0E1-41ED-B0DD-99F845F7A8B8}"/>
    <dgm:cxn modelId="{9C3033A7-2651-4F8D-AE48-6A99D6D47F0C}" srcId="{5059BDE1-9A2B-476C-BF1C-13B6AA27B1FD}" destId="{28F34DAC-28AF-4EC4-ADF9-E730F979D866}" srcOrd="3" destOrd="0" parTransId="{6EEF01B9-5CCE-4A91-8A70-C041B42A1B20}" sibTransId="{A07B4063-0970-4789-BFE7-34C65E663B74}"/>
    <dgm:cxn modelId="{FE309D86-1338-47DB-8FD6-B65602F5D6D3}" srcId="{7886EFD5-8D66-40D7-853F-50D5C5440F8D}" destId="{DAB17DF1-9306-442B-B3E9-EDA93D79D3C5}" srcOrd="3" destOrd="0" parTransId="{CB85A851-0E2D-479E-8D70-95D4CCC3C2D2}" sibTransId="{E39DDC1E-1EDD-4CE3-B72D-F18AD33402E3}"/>
    <dgm:cxn modelId="{08F365C1-0424-45B5-A886-89055218AD42}" type="presOf" srcId="{29230E33-F891-432E-9472-F5502B958CA7}" destId="{879C3152-A660-4985-A0D1-78CCC55110AE}" srcOrd="0" destOrd="0" presId="urn:microsoft.com/office/officeart/2005/8/layout/lProcess2"/>
    <dgm:cxn modelId="{1E802769-21A7-40B4-AEFD-7C39048C2648}" type="presOf" srcId="{DAB17DF1-9306-442B-B3E9-EDA93D79D3C5}" destId="{9282A68E-6D0E-4FBE-9137-9AF567DE1D8F}" srcOrd="0" destOrd="0" presId="urn:microsoft.com/office/officeart/2005/8/layout/lProcess2"/>
    <dgm:cxn modelId="{46877C17-89A2-4A3C-9B89-7EA66218C225}" type="presOf" srcId="{29230E33-F891-432E-9472-F5502B958CA7}" destId="{879D8A4E-3F45-414E-A628-1BB4BB1A7813}" srcOrd="1" destOrd="0" presId="urn:microsoft.com/office/officeart/2005/8/layout/lProcess2"/>
    <dgm:cxn modelId="{2898D21D-C320-494A-BFE0-CA377C94E1E3}" srcId="{29230E33-F891-432E-9472-F5502B958CA7}" destId="{30ECC347-18EA-42C1-B2E0-C6FDF8C0719B}" srcOrd="1" destOrd="0" parTransId="{5959D46E-599B-4C85-B549-83F913EA5016}" sibTransId="{AC5A8366-55AB-4943-9793-4E6ED516A516}"/>
    <dgm:cxn modelId="{1F018372-F23A-40CB-AACA-C0D31B9AD317}" type="presOf" srcId="{7886EFD5-8D66-40D7-853F-50D5C5440F8D}" destId="{8768F975-39BF-4C9F-996B-3C27C486DF67}" srcOrd="1" destOrd="0" presId="urn:microsoft.com/office/officeart/2005/8/layout/lProcess2"/>
    <dgm:cxn modelId="{D376137C-A83D-4884-A1D3-A8FE311A93CA}" type="presOf" srcId="{7886EFD5-8D66-40D7-853F-50D5C5440F8D}" destId="{B0537CF9-C90B-4729-AF5D-D992D8473155}" srcOrd="0" destOrd="0" presId="urn:microsoft.com/office/officeart/2005/8/layout/lProcess2"/>
    <dgm:cxn modelId="{250458D4-A2F2-48C6-8FD0-0A4485390EFA}" type="presOf" srcId="{5059BDE1-9A2B-476C-BF1C-13B6AA27B1FD}" destId="{5B3DCAD2-BB68-4E4C-86CA-46A5BA1C525F}" srcOrd="0" destOrd="0" presId="urn:microsoft.com/office/officeart/2005/8/layout/lProcess2"/>
    <dgm:cxn modelId="{6DF1C179-ABE3-4EF3-8846-688C694C8503}" type="presOf" srcId="{698306AB-6CA5-4EA3-BD49-A37FE77E75D0}" destId="{7490CF25-8067-434E-A3F5-23A276D9B8BB}" srcOrd="0" destOrd="0" presId="urn:microsoft.com/office/officeart/2005/8/layout/lProcess2"/>
    <dgm:cxn modelId="{E7280D07-7F93-401D-A2E7-1FF10FF58A8A}" type="presOf" srcId="{C5FCB561-3FB6-4414-B844-813066FC6394}" destId="{5CCA39D9-8140-4467-A72E-143DF91735AA}" srcOrd="0" destOrd="0" presId="urn:microsoft.com/office/officeart/2005/8/layout/lProcess2"/>
    <dgm:cxn modelId="{676E0D5B-3D0A-457D-8BE6-4D29E46F5C56}" srcId="{D9F30795-FB3B-46DE-A270-2C5BDED70F40}" destId="{C5FCB561-3FB6-4414-B844-813066FC6394}" srcOrd="1" destOrd="0" parTransId="{36BBE0C2-6B18-4A50-8BB8-669F65809DC3}" sibTransId="{5AEF4108-F87F-46D2-93C9-B0281E440FE1}"/>
    <dgm:cxn modelId="{4337959C-37E6-450B-9F11-D0F006756341}" type="presOf" srcId="{8A8E87A3-8A7E-4BFB-B8DF-00A9479CB803}" destId="{2F8314C0-EFCC-4117-84A2-C036FE580C21}" srcOrd="0" destOrd="0" presId="urn:microsoft.com/office/officeart/2005/8/layout/lProcess2"/>
    <dgm:cxn modelId="{FD6069B3-9608-4831-ADFB-D2CE247C2248}" srcId="{5059BDE1-9A2B-476C-BF1C-13B6AA27B1FD}" destId="{FA8033A7-105B-4F74-AD3A-14796D8D3911}" srcOrd="0" destOrd="0" parTransId="{B29F8967-4B75-48A5-8AE8-AA90714FC8A6}" sibTransId="{0883E48B-9302-47F8-8324-9E5ABD075EDE}"/>
    <dgm:cxn modelId="{3A4175A3-5AD4-4614-9CB6-7DA4A2D90F7B}" type="presOf" srcId="{470ABD37-0AC6-4A7F-93FC-EEE1DDB949F9}" destId="{1A1BA358-EBCE-42B0-88C8-AA14D701B519}" srcOrd="0" destOrd="0" presId="urn:microsoft.com/office/officeart/2005/8/layout/lProcess2"/>
    <dgm:cxn modelId="{E870DD6C-51C4-4E9B-9E7F-428610B4AB8E}" type="presOf" srcId="{D9F30795-FB3B-46DE-A270-2C5BDED70F40}" destId="{79C15C42-9CA1-49C2-A855-10C0DFE8E8BA}" srcOrd="0" destOrd="0" presId="urn:microsoft.com/office/officeart/2005/8/layout/lProcess2"/>
    <dgm:cxn modelId="{6565D15A-28A0-481B-96B7-3093B4F5E228}" type="presOf" srcId="{E719E301-729C-40EB-9BF8-8B3F9CFDDFE5}" destId="{ECF8C4B7-1AC8-44B8-A101-AB77F8EF92DA}" srcOrd="1" destOrd="0" presId="urn:microsoft.com/office/officeart/2005/8/layout/lProcess2"/>
    <dgm:cxn modelId="{3FF5B685-2C27-4015-8261-0B5FEF454B70}" srcId="{E719E301-729C-40EB-9BF8-8B3F9CFDDFE5}" destId="{6482CE5B-645F-437B-B54F-B90E76C1D75E}" srcOrd="2" destOrd="0" parTransId="{AE95309B-7C4C-4763-B26A-DD366E76E5B5}" sibTransId="{1CAB4995-4565-41A5-BF33-E60A1740E300}"/>
    <dgm:cxn modelId="{12066E11-D6EB-4EB1-A0F2-90EFCAB41993}" srcId="{7886EFD5-8D66-40D7-853F-50D5C5440F8D}" destId="{2046F216-316F-40B2-A787-E715EA4A9155}" srcOrd="0" destOrd="0" parTransId="{BE02F92B-1F16-480B-A0BA-0FE296814216}" sibTransId="{C3FD6C1C-E803-409E-B53B-35D4E1318C98}"/>
    <dgm:cxn modelId="{5C2C07FF-8762-40E2-A36A-DDAC3A61FB2B}" srcId="{D9F30795-FB3B-46DE-A270-2C5BDED70F40}" destId="{7886EFD5-8D66-40D7-853F-50D5C5440F8D}" srcOrd="2" destOrd="0" parTransId="{3112A0DB-BF27-4D74-AF20-21FF24C31A91}" sibTransId="{9ADAB3E0-4C9D-4A04-BE9A-342FDAE8C3C9}"/>
    <dgm:cxn modelId="{188FBF1C-9590-4C13-9518-9E0F277C1CCD}" srcId="{29230E33-F891-432E-9472-F5502B958CA7}" destId="{02558F5D-C1A6-46C9-AC25-6A0BF707D489}" srcOrd="2" destOrd="0" parTransId="{C8274CDB-A496-4B1A-85BF-B0BBAF760992}" sibTransId="{7094B760-6910-44DC-9F8C-CAF85DE956B5}"/>
    <dgm:cxn modelId="{C1D1FDCB-A73D-48D0-AAB0-C47ED19CEFA4}" type="presOf" srcId="{2046F216-316F-40B2-A787-E715EA4A9155}" destId="{64E6E9E2-DB40-4276-A471-ECC413C6A666}" srcOrd="0" destOrd="0" presId="urn:microsoft.com/office/officeart/2005/8/layout/lProcess2"/>
    <dgm:cxn modelId="{DC844D72-6EA7-4384-A74E-219F3EC2CDA7}" type="presOf" srcId="{21D49AA7-9267-4F21-B7B6-7C4837A4EA21}" destId="{C97A1143-7D12-422D-8AD6-1A6436B7DC29}" srcOrd="0" destOrd="0" presId="urn:microsoft.com/office/officeart/2005/8/layout/lProcess2"/>
    <dgm:cxn modelId="{8F990601-1D25-445F-9774-71E1E3C3DC76}" srcId="{E719E301-729C-40EB-9BF8-8B3F9CFDDFE5}" destId="{829C8A80-71A5-4BC4-BC12-36F4D525CE53}" srcOrd="1" destOrd="0" parTransId="{295069CD-2A85-473E-B08C-1C1AAF116916}" sibTransId="{DA43E4B9-D820-4DB4-AF61-82260B2C4EEB}"/>
    <dgm:cxn modelId="{51DF29F6-84A3-4141-8632-548036D4BE55}" srcId="{D9F30795-FB3B-46DE-A270-2C5BDED70F40}" destId="{E719E301-729C-40EB-9BF8-8B3F9CFDDFE5}" srcOrd="0" destOrd="0" parTransId="{D6EB0CCE-BFB9-4F4E-AE82-753530E6B4F2}" sibTransId="{CF16BD15-32D9-4DE2-822E-C60392A4B475}"/>
    <dgm:cxn modelId="{D80D3130-8BC3-4C21-886C-735100007CFD}" type="presOf" srcId="{5059BDE1-9A2B-476C-BF1C-13B6AA27B1FD}" destId="{B2B44309-1AC1-4F19-9FDD-52E5845B9409}" srcOrd="1" destOrd="0" presId="urn:microsoft.com/office/officeart/2005/8/layout/lProcess2"/>
    <dgm:cxn modelId="{C6441532-6319-4A11-B0BD-D780868DCB80}" srcId="{D9F30795-FB3B-46DE-A270-2C5BDED70F40}" destId="{29230E33-F891-432E-9472-F5502B958CA7}" srcOrd="3" destOrd="0" parTransId="{6B2C0D8B-F57D-4021-9659-46D37C2A4687}" sibTransId="{DB8446C6-3D17-4216-9D58-8B068D126F96}"/>
    <dgm:cxn modelId="{043CBE07-391B-4993-B9E3-4E9D016C7491}" type="presOf" srcId="{829C8A80-71A5-4BC4-BC12-36F4D525CE53}" destId="{14321D76-218E-476D-ABF2-47B4F651C4B4}" srcOrd="0" destOrd="0" presId="urn:microsoft.com/office/officeart/2005/8/layout/lProcess2"/>
    <dgm:cxn modelId="{3B5A1FD3-5D7D-40AC-89E4-F3DEF013591C}" type="presOf" srcId="{6482CE5B-645F-437B-B54F-B90E76C1D75E}" destId="{E6775C87-8995-46E5-9E4B-A1F225F29F9B}" srcOrd="0" destOrd="0" presId="urn:microsoft.com/office/officeart/2005/8/layout/lProcess2"/>
    <dgm:cxn modelId="{A57EE3D4-4D8C-42DB-88D4-10EAC1988BBC}" srcId="{E719E301-729C-40EB-9BF8-8B3F9CFDDFE5}" destId="{81F9B185-0924-4273-BB49-6675D0110FF8}" srcOrd="0" destOrd="0" parTransId="{40952643-9705-4554-8C39-1C86FE5935F5}" sibTransId="{2D85B12E-AFA7-49D8-B27E-CF5655E76394}"/>
    <dgm:cxn modelId="{88106F8C-90EC-42D2-9B48-853191F4B139}" type="presOf" srcId="{81F9B185-0924-4273-BB49-6675D0110FF8}" destId="{BB1D8A3E-6867-493F-A085-39D9ECC9995B}" srcOrd="0" destOrd="0" presId="urn:microsoft.com/office/officeart/2005/8/layout/lProcess2"/>
    <dgm:cxn modelId="{D00EBF23-D557-4219-89B8-1F496DFE35AE}" srcId="{C5FCB561-3FB6-4414-B844-813066FC6394}" destId="{DA6F52CE-BB89-4535-A33C-B0814EE0534D}" srcOrd="0" destOrd="0" parTransId="{051DC501-7E11-4D4C-BFC4-181095086EC2}" sibTransId="{5A42FC31-11F1-455D-8F05-8E636F78BC17}"/>
    <dgm:cxn modelId="{59010A43-80E2-424D-9800-172DFB04499D}" srcId="{C5FCB561-3FB6-4414-B844-813066FC6394}" destId="{470ABD37-0AC6-4A7F-93FC-EEE1DDB949F9}" srcOrd="1" destOrd="0" parTransId="{25D4879D-C8C8-4C90-BCB8-4721F91D1568}" sibTransId="{01EE5DA7-1E26-463E-B7FE-6A9E71D61E7A}"/>
    <dgm:cxn modelId="{ADE35006-7C45-4AE4-A570-743BB6D6FD2F}" type="presOf" srcId="{28F34DAC-28AF-4EC4-ADF9-E730F979D866}" destId="{86E88B6F-B537-4E23-AA20-2B6536AC04BF}" srcOrd="0" destOrd="0" presId="urn:microsoft.com/office/officeart/2005/8/layout/lProcess2"/>
    <dgm:cxn modelId="{8B7C4243-1B3F-4CFE-8668-C3708C4E2A8F}" type="presOf" srcId="{C5FCB561-3FB6-4414-B844-813066FC6394}" destId="{14E26E81-892A-4085-B75D-6BCB8EE5C9E0}" srcOrd="1" destOrd="0" presId="urn:microsoft.com/office/officeart/2005/8/layout/lProcess2"/>
    <dgm:cxn modelId="{0070282C-0327-4DDA-9F27-97FE391FBE39}" srcId="{C5FCB561-3FB6-4414-B844-813066FC6394}" destId="{21D49AA7-9267-4F21-B7B6-7C4837A4EA21}" srcOrd="3" destOrd="0" parTransId="{C2AC14CD-CFAF-464E-BC54-86F10934F43C}" sibTransId="{DC0E8E52-BC09-4AAD-9EB0-7A5CF40E632C}"/>
    <dgm:cxn modelId="{722D97AF-ACC9-45E6-AA15-B3D8B4278FB5}" type="presOf" srcId="{37231C3F-9027-4976-826D-AEAF4921286D}" destId="{CCD7CA43-531C-4C60-B027-B70E3736E3F9}" srcOrd="0" destOrd="0" presId="urn:microsoft.com/office/officeart/2005/8/layout/lProcess2"/>
    <dgm:cxn modelId="{5DA0F33D-129A-4F80-9A53-CFDF28376692}" type="presOf" srcId="{23D68990-9AC1-4A9A-B730-A6183B962672}" destId="{488D6B96-C400-4B8C-A50F-C119420F9AFB}" srcOrd="0" destOrd="0" presId="urn:microsoft.com/office/officeart/2005/8/layout/lProcess2"/>
    <dgm:cxn modelId="{4860763B-7BBD-4FFA-BAAA-C9CB1A44E1A5}" type="presOf" srcId="{7BF9D784-3585-454A-B614-5D26FF5441F4}" destId="{520445B2-384A-4CFA-8FB4-563A7BC08FF8}" srcOrd="0" destOrd="0" presId="urn:microsoft.com/office/officeart/2005/8/layout/lProcess2"/>
    <dgm:cxn modelId="{3BEB107C-8157-4B51-9250-12993DDDC247}" srcId="{29230E33-F891-432E-9472-F5502B958CA7}" destId="{698306AB-6CA5-4EA3-BD49-A37FE77E75D0}" srcOrd="3" destOrd="0" parTransId="{3A4928DD-4FB8-4F72-A91E-2D4C38047B77}" sibTransId="{643911AF-DDD4-47D5-90B1-B325E443026F}"/>
    <dgm:cxn modelId="{D979B515-3E54-48A0-918F-330D4A966177}" srcId="{5059BDE1-9A2B-476C-BF1C-13B6AA27B1FD}" destId="{8A8E87A3-8A7E-4BFB-B8DF-00A9479CB803}" srcOrd="1" destOrd="0" parTransId="{9F13196C-B21C-4683-A4A0-E956C7FBF081}" sibTransId="{26D439D3-F1DB-4768-8C46-4011415818FA}"/>
    <dgm:cxn modelId="{EE2F22F8-DD94-4729-8910-492D8E7F3CE2}" type="presOf" srcId="{E719E301-729C-40EB-9BF8-8B3F9CFDDFE5}" destId="{B3DD55E2-1966-4EE0-BFE4-1FC2EFAE9DC7}" srcOrd="0" destOrd="0" presId="urn:microsoft.com/office/officeart/2005/8/layout/lProcess2"/>
    <dgm:cxn modelId="{6EBF2F8A-5B39-4A79-9C0A-0BAA687C9D68}" type="presParOf" srcId="{79C15C42-9CA1-49C2-A855-10C0DFE8E8BA}" destId="{4CFCB3FB-11BE-46AD-90B1-70DC7F64CF40}" srcOrd="0" destOrd="0" presId="urn:microsoft.com/office/officeart/2005/8/layout/lProcess2"/>
    <dgm:cxn modelId="{5E838EF8-8EA4-4C9C-B132-2DFACE653F63}" type="presParOf" srcId="{4CFCB3FB-11BE-46AD-90B1-70DC7F64CF40}" destId="{B3DD55E2-1966-4EE0-BFE4-1FC2EFAE9DC7}" srcOrd="0" destOrd="0" presId="urn:microsoft.com/office/officeart/2005/8/layout/lProcess2"/>
    <dgm:cxn modelId="{C99CC9E7-662C-4093-AAC2-19AE38A1E883}" type="presParOf" srcId="{4CFCB3FB-11BE-46AD-90B1-70DC7F64CF40}" destId="{ECF8C4B7-1AC8-44B8-A101-AB77F8EF92DA}" srcOrd="1" destOrd="0" presId="urn:microsoft.com/office/officeart/2005/8/layout/lProcess2"/>
    <dgm:cxn modelId="{1C944958-4CA8-4237-83B2-4247161A4538}" type="presParOf" srcId="{4CFCB3FB-11BE-46AD-90B1-70DC7F64CF40}" destId="{8BFABDB0-A5C4-428A-AC17-84E1C28D2504}" srcOrd="2" destOrd="0" presId="urn:microsoft.com/office/officeart/2005/8/layout/lProcess2"/>
    <dgm:cxn modelId="{49E618B9-DC20-4FBE-BC7D-1A707A872C73}" type="presParOf" srcId="{8BFABDB0-A5C4-428A-AC17-84E1C28D2504}" destId="{BFB9C44D-8463-4D3D-AF00-D1B7BD4901C6}" srcOrd="0" destOrd="0" presId="urn:microsoft.com/office/officeart/2005/8/layout/lProcess2"/>
    <dgm:cxn modelId="{FAFA04E9-5C73-429E-A650-7C509B5F7EDD}" type="presParOf" srcId="{BFB9C44D-8463-4D3D-AF00-D1B7BD4901C6}" destId="{BB1D8A3E-6867-493F-A085-39D9ECC9995B}" srcOrd="0" destOrd="0" presId="urn:microsoft.com/office/officeart/2005/8/layout/lProcess2"/>
    <dgm:cxn modelId="{82A0BF29-F3BC-4A9C-A62A-8A50C45345B7}" type="presParOf" srcId="{BFB9C44D-8463-4D3D-AF00-D1B7BD4901C6}" destId="{6585F91D-EE43-4387-815A-8131B8D36CCD}" srcOrd="1" destOrd="0" presId="urn:microsoft.com/office/officeart/2005/8/layout/lProcess2"/>
    <dgm:cxn modelId="{A56E00E7-29EF-430D-95AB-3DCC6F0F8FB5}" type="presParOf" srcId="{BFB9C44D-8463-4D3D-AF00-D1B7BD4901C6}" destId="{14321D76-218E-476D-ABF2-47B4F651C4B4}" srcOrd="2" destOrd="0" presId="urn:microsoft.com/office/officeart/2005/8/layout/lProcess2"/>
    <dgm:cxn modelId="{EF3CF36E-8345-416F-A652-7DA94BCAA6F9}" type="presParOf" srcId="{BFB9C44D-8463-4D3D-AF00-D1B7BD4901C6}" destId="{30823580-B889-4DC8-ADED-D1A1F9B272DE}" srcOrd="3" destOrd="0" presId="urn:microsoft.com/office/officeart/2005/8/layout/lProcess2"/>
    <dgm:cxn modelId="{71C8B863-D160-4713-B12B-078838AFD3FD}" type="presParOf" srcId="{BFB9C44D-8463-4D3D-AF00-D1B7BD4901C6}" destId="{E6775C87-8995-46E5-9E4B-A1F225F29F9B}" srcOrd="4" destOrd="0" presId="urn:microsoft.com/office/officeart/2005/8/layout/lProcess2"/>
    <dgm:cxn modelId="{311BF4B6-AADB-4B5E-8032-EA6CA7A167B4}" type="presParOf" srcId="{BFB9C44D-8463-4D3D-AF00-D1B7BD4901C6}" destId="{0CDE597E-2066-473B-984C-BF45A3D4CBB5}" srcOrd="5" destOrd="0" presId="urn:microsoft.com/office/officeart/2005/8/layout/lProcess2"/>
    <dgm:cxn modelId="{AB1B94BD-1A95-4565-A7ED-D198181BA08D}" type="presParOf" srcId="{BFB9C44D-8463-4D3D-AF00-D1B7BD4901C6}" destId="{488D6B96-C400-4B8C-A50F-C119420F9AFB}" srcOrd="6" destOrd="0" presId="urn:microsoft.com/office/officeart/2005/8/layout/lProcess2"/>
    <dgm:cxn modelId="{167E1CEF-EC4E-49BA-BE25-0719FD793DC9}" type="presParOf" srcId="{79C15C42-9CA1-49C2-A855-10C0DFE8E8BA}" destId="{C4C57B05-150C-4B08-8997-B604E8472FAC}" srcOrd="1" destOrd="0" presId="urn:microsoft.com/office/officeart/2005/8/layout/lProcess2"/>
    <dgm:cxn modelId="{B78993C9-2D43-4C80-AAAB-0D93196091E8}" type="presParOf" srcId="{79C15C42-9CA1-49C2-A855-10C0DFE8E8BA}" destId="{378E19E2-B556-47B9-AA4E-23ECD5904652}" srcOrd="2" destOrd="0" presId="urn:microsoft.com/office/officeart/2005/8/layout/lProcess2"/>
    <dgm:cxn modelId="{669C8208-6781-48E1-8FF1-49BC7029ABB2}" type="presParOf" srcId="{378E19E2-B556-47B9-AA4E-23ECD5904652}" destId="{5CCA39D9-8140-4467-A72E-143DF91735AA}" srcOrd="0" destOrd="0" presId="urn:microsoft.com/office/officeart/2005/8/layout/lProcess2"/>
    <dgm:cxn modelId="{27B81CA9-BEE5-4D46-95B4-B565591EEA72}" type="presParOf" srcId="{378E19E2-B556-47B9-AA4E-23ECD5904652}" destId="{14E26E81-892A-4085-B75D-6BCB8EE5C9E0}" srcOrd="1" destOrd="0" presId="urn:microsoft.com/office/officeart/2005/8/layout/lProcess2"/>
    <dgm:cxn modelId="{B06E6ED0-B8BD-4631-B0DD-44C6F40DC232}" type="presParOf" srcId="{378E19E2-B556-47B9-AA4E-23ECD5904652}" destId="{DBD91BF1-E86D-449D-902B-325B0677431A}" srcOrd="2" destOrd="0" presId="urn:microsoft.com/office/officeart/2005/8/layout/lProcess2"/>
    <dgm:cxn modelId="{F251242E-92A5-40BA-AA60-3C562B7216EB}" type="presParOf" srcId="{DBD91BF1-E86D-449D-902B-325B0677431A}" destId="{0B5019B7-1C99-4EE5-908C-B9A109C4996C}" srcOrd="0" destOrd="0" presId="urn:microsoft.com/office/officeart/2005/8/layout/lProcess2"/>
    <dgm:cxn modelId="{F0149FC8-8D75-45EB-9653-DEBFAB51A4C8}" type="presParOf" srcId="{0B5019B7-1C99-4EE5-908C-B9A109C4996C}" destId="{3B1D07C0-3CD2-4D6B-AE4D-A731D09BE864}" srcOrd="0" destOrd="0" presId="urn:microsoft.com/office/officeart/2005/8/layout/lProcess2"/>
    <dgm:cxn modelId="{75516517-73AA-4BAB-B8A6-5A7B08025145}" type="presParOf" srcId="{0B5019B7-1C99-4EE5-908C-B9A109C4996C}" destId="{5C3413AD-C2A6-47B8-9963-E1112E308CBB}" srcOrd="1" destOrd="0" presId="urn:microsoft.com/office/officeart/2005/8/layout/lProcess2"/>
    <dgm:cxn modelId="{93FF99FA-34A7-4460-885E-0526B0EBE66D}" type="presParOf" srcId="{0B5019B7-1C99-4EE5-908C-B9A109C4996C}" destId="{1A1BA358-EBCE-42B0-88C8-AA14D701B519}" srcOrd="2" destOrd="0" presId="urn:microsoft.com/office/officeart/2005/8/layout/lProcess2"/>
    <dgm:cxn modelId="{D9C6EDE7-AD1F-40E5-9F1C-17E12EE144ED}" type="presParOf" srcId="{0B5019B7-1C99-4EE5-908C-B9A109C4996C}" destId="{8868BDE2-7156-4136-975E-AF4874E1F65A}" srcOrd="3" destOrd="0" presId="urn:microsoft.com/office/officeart/2005/8/layout/lProcess2"/>
    <dgm:cxn modelId="{2EB6DCC4-8B06-434A-B569-D657B9D2FE5D}" type="presParOf" srcId="{0B5019B7-1C99-4EE5-908C-B9A109C4996C}" destId="{CCD7CA43-531C-4C60-B027-B70E3736E3F9}" srcOrd="4" destOrd="0" presId="urn:microsoft.com/office/officeart/2005/8/layout/lProcess2"/>
    <dgm:cxn modelId="{69CAEFE5-780E-4DF9-B76E-CE7880507BDC}" type="presParOf" srcId="{0B5019B7-1C99-4EE5-908C-B9A109C4996C}" destId="{582BCABB-6269-4845-87A5-B4F41676BF78}" srcOrd="5" destOrd="0" presId="urn:microsoft.com/office/officeart/2005/8/layout/lProcess2"/>
    <dgm:cxn modelId="{65075625-4F0D-405F-99A5-CA299FCA7B78}" type="presParOf" srcId="{0B5019B7-1C99-4EE5-908C-B9A109C4996C}" destId="{C97A1143-7D12-422D-8AD6-1A6436B7DC29}" srcOrd="6" destOrd="0" presId="urn:microsoft.com/office/officeart/2005/8/layout/lProcess2"/>
    <dgm:cxn modelId="{994A7D62-A338-4F9A-80B8-112DB6C4B60D}" type="presParOf" srcId="{79C15C42-9CA1-49C2-A855-10C0DFE8E8BA}" destId="{FC5D5D73-DCA8-4134-9EB7-3D71983F4332}" srcOrd="3" destOrd="0" presId="urn:microsoft.com/office/officeart/2005/8/layout/lProcess2"/>
    <dgm:cxn modelId="{F5B71BB1-5B8E-40A0-BF5D-0F0D358E3DDE}" type="presParOf" srcId="{79C15C42-9CA1-49C2-A855-10C0DFE8E8BA}" destId="{7EC2CDAB-F15C-4764-A314-E6CAAA2D6B76}" srcOrd="4" destOrd="0" presId="urn:microsoft.com/office/officeart/2005/8/layout/lProcess2"/>
    <dgm:cxn modelId="{4DFF67B0-03DD-47E9-AB9C-CAD37BC06E20}" type="presParOf" srcId="{7EC2CDAB-F15C-4764-A314-E6CAAA2D6B76}" destId="{B0537CF9-C90B-4729-AF5D-D992D8473155}" srcOrd="0" destOrd="0" presId="urn:microsoft.com/office/officeart/2005/8/layout/lProcess2"/>
    <dgm:cxn modelId="{19B9F99C-79D1-4F06-AF36-7C63AC64EF8B}" type="presParOf" srcId="{7EC2CDAB-F15C-4764-A314-E6CAAA2D6B76}" destId="{8768F975-39BF-4C9F-996B-3C27C486DF67}" srcOrd="1" destOrd="0" presId="urn:microsoft.com/office/officeart/2005/8/layout/lProcess2"/>
    <dgm:cxn modelId="{F51BE1CE-D031-4E4A-8B64-A1139ADD5CA5}" type="presParOf" srcId="{7EC2CDAB-F15C-4764-A314-E6CAAA2D6B76}" destId="{A1CF074B-2B95-4030-AA5B-E34FF7386BDA}" srcOrd="2" destOrd="0" presId="urn:microsoft.com/office/officeart/2005/8/layout/lProcess2"/>
    <dgm:cxn modelId="{FD826C02-BE61-4FC0-AC97-A5C91614D5DA}" type="presParOf" srcId="{A1CF074B-2B95-4030-AA5B-E34FF7386BDA}" destId="{4EBB59B6-EAF2-4CFE-B774-4203AE95D486}" srcOrd="0" destOrd="0" presId="urn:microsoft.com/office/officeart/2005/8/layout/lProcess2"/>
    <dgm:cxn modelId="{5BF7B524-8F57-4159-9A97-842A7DFC0AA8}" type="presParOf" srcId="{4EBB59B6-EAF2-4CFE-B774-4203AE95D486}" destId="{64E6E9E2-DB40-4276-A471-ECC413C6A666}" srcOrd="0" destOrd="0" presId="urn:microsoft.com/office/officeart/2005/8/layout/lProcess2"/>
    <dgm:cxn modelId="{AEBFA5AF-5984-4744-8580-E31CB380FE27}" type="presParOf" srcId="{4EBB59B6-EAF2-4CFE-B774-4203AE95D486}" destId="{E3C9034C-29D7-4346-B769-39B5D5D090C9}" srcOrd="1" destOrd="0" presId="urn:microsoft.com/office/officeart/2005/8/layout/lProcess2"/>
    <dgm:cxn modelId="{DCC8F6E4-5BAE-4D82-8E0E-1D5D2724E8DF}" type="presParOf" srcId="{4EBB59B6-EAF2-4CFE-B774-4203AE95D486}" destId="{8A45F66B-8086-4D75-BDDB-65D0A3C68876}" srcOrd="2" destOrd="0" presId="urn:microsoft.com/office/officeart/2005/8/layout/lProcess2"/>
    <dgm:cxn modelId="{26CD3252-3608-4B55-8944-CCE5D3F03705}" type="presParOf" srcId="{4EBB59B6-EAF2-4CFE-B774-4203AE95D486}" destId="{A8C47C6C-CFEA-4AC5-A7CD-3F71E2B74AF7}" srcOrd="3" destOrd="0" presId="urn:microsoft.com/office/officeart/2005/8/layout/lProcess2"/>
    <dgm:cxn modelId="{2910CB0D-69F7-457D-A291-42113992A343}" type="presParOf" srcId="{4EBB59B6-EAF2-4CFE-B774-4203AE95D486}" destId="{DAF49B59-34A4-4C7A-9F1D-69D41D497605}" srcOrd="4" destOrd="0" presId="urn:microsoft.com/office/officeart/2005/8/layout/lProcess2"/>
    <dgm:cxn modelId="{FAD66A86-52C6-424B-B12F-1BD61BE88795}" type="presParOf" srcId="{4EBB59B6-EAF2-4CFE-B774-4203AE95D486}" destId="{2F7D11FC-A65C-4347-A8D2-0D766F98FFA1}" srcOrd="5" destOrd="0" presId="urn:microsoft.com/office/officeart/2005/8/layout/lProcess2"/>
    <dgm:cxn modelId="{7E59912B-D0E2-41F8-966D-DF1F8196895B}" type="presParOf" srcId="{4EBB59B6-EAF2-4CFE-B774-4203AE95D486}" destId="{9282A68E-6D0E-4FBE-9137-9AF567DE1D8F}" srcOrd="6" destOrd="0" presId="urn:microsoft.com/office/officeart/2005/8/layout/lProcess2"/>
    <dgm:cxn modelId="{8760B4A2-3012-4AD6-90BC-A37F115AA002}" type="presParOf" srcId="{79C15C42-9CA1-49C2-A855-10C0DFE8E8BA}" destId="{63853CAB-AFA9-436D-BCDC-DF2121C369A6}" srcOrd="5" destOrd="0" presId="urn:microsoft.com/office/officeart/2005/8/layout/lProcess2"/>
    <dgm:cxn modelId="{2EBDD8E4-C5D7-4965-B50B-A5BE35BCF680}" type="presParOf" srcId="{79C15C42-9CA1-49C2-A855-10C0DFE8E8BA}" destId="{A815020B-A5A3-4FEB-A856-E4F2C62291A3}" srcOrd="6" destOrd="0" presId="urn:microsoft.com/office/officeart/2005/8/layout/lProcess2"/>
    <dgm:cxn modelId="{ED959B69-1B48-4DF9-BF24-3AA26A94C5CA}" type="presParOf" srcId="{A815020B-A5A3-4FEB-A856-E4F2C62291A3}" destId="{879C3152-A660-4985-A0D1-78CCC55110AE}" srcOrd="0" destOrd="0" presId="urn:microsoft.com/office/officeart/2005/8/layout/lProcess2"/>
    <dgm:cxn modelId="{EB4409F2-9C77-4CD7-97DF-6FDFC36444A6}" type="presParOf" srcId="{A815020B-A5A3-4FEB-A856-E4F2C62291A3}" destId="{879D8A4E-3F45-414E-A628-1BB4BB1A7813}" srcOrd="1" destOrd="0" presId="urn:microsoft.com/office/officeart/2005/8/layout/lProcess2"/>
    <dgm:cxn modelId="{0C95431C-434A-4435-AED1-F90D07E48225}" type="presParOf" srcId="{A815020B-A5A3-4FEB-A856-E4F2C62291A3}" destId="{BDA847A6-B638-4DFC-99D2-8DFE903FF4D7}" srcOrd="2" destOrd="0" presId="urn:microsoft.com/office/officeart/2005/8/layout/lProcess2"/>
    <dgm:cxn modelId="{97BAEF27-1953-475D-A684-E978DFD1A8DC}" type="presParOf" srcId="{BDA847A6-B638-4DFC-99D2-8DFE903FF4D7}" destId="{C4D3375E-E609-4253-A501-CD2F9E93E6E5}" srcOrd="0" destOrd="0" presId="urn:microsoft.com/office/officeart/2005/8/layout/lProcess2"/>
    <dgm:cxn modelId="{CA37B180-A2EC-4F6F-9E97-52E8918239F1}" type="presParOf" srcId="{C4D3375E-E609-4253-A501-CD2F9E93E6E5}" destId="{5027B8E8-10D8-4D0E-9769-F9B958241754}" srcOrd="0" destOrd="0" presId="urn:microsoft.com/office/officeart/2005/8/layout/lProcess2"/>
    <dgm:cxn modelId="{EC358919-02EA-4841-8E4A-873431280DD2}" type="presParOf" srcId="{C4D3375E-E609-4253-A501-CD2F9E93E6E5}" destId="{4CC78792-DB08-4043-8829-A7CE592ED08E}" srcOrd="1" destOrd="0" presId="urn:microsoft.com/office/officeart/2005/8/layout/lProcess2"/>
    <dgm:cxn modelId="{DC8DBC7A-836C-4CE7-95AA-94DB2D021DCA}" type="presParOf" srcId="{C4D3375E-E609-4253-A501-CD2F9E93E6E5}" destId="{4B77ECD6-FDE7-47BC-BB9D-15B35F1B5AF5}" srcOrd="2" destOrd="0" presId="urn:microsoft.com/office/officeart/2005/8/layout/lProcess2"/>
    <dgm:cxn modelId="{CB89585C-D0A4-4A69-9F4D-80D2DB9F9E12}" type="presParOf" srcId="{C4D3375E-E609-4253-A501-CD2F9E93E6E5}" destId="{1FF1305A-A551-445B-8DD0-68F0D5484C9A}" srcOrd="3" destOrd="0" presId="urn:microsoft.com/office/officeart/2005/8/layout/lProcess2"/>
    <dgm:cxn modelId="{0511132F-0381-40E3-8951-5E0F1500755B}" type="presParOf" srcId="{C4D3375E-E609-4253-A501-CD2F9E93E6E5}" destId="{74C73CE7-8A86-49A9-9E1C-16B476C3EB85}" srcOrd="4" destOrd="0" presId="urn:microsoft.com/office/officeart/2005/8/layout/lProcess2"/>
    <dgm:cxn modelId="{27773B9B-0C22-45F0-8871-414FF47C717E}" type="presParOf" srcId="{C4D3375E-E609-4253-A501-CD2F9E93E6E5}" destId="{C66DD326-6575-4611-9160-97C2B897C1B1}" srcOrd="5" destOrd="0" presId="urn:microsoft.com/office/officeart/2005/8/layout/lProcess2"/>
    <dgm:cxn modelId="{281CB29C-3F66-47EC-A62B-CBC45867465C}" type="presParOf" srcId="{C4D3375E-E609-4253-A501-CD2F9E93E6E5}" destId="{7490CF25-8067-434E-A3F5-23A276D9B8BB}" srcOrd="6" destOrd="0" presId="urn:microsoft.com/office/officeart/2005/8/layout/lProcess2"/>
    <dgm:cxn modelId="{E154B902-1F8D-452A-A611-2B29E1FDFC81}" type="presParOf" srcId="{79C15C42-9CA1-49C2-A855-10C0DFE8E8BA}" destId="{A6CDF5CE-1AA6-4AAF-8DA6-986FF05CF985}" srcOrd="7" destOrd="0" presId="urn:microsoft.com/office/officeart/2005/8/layout/lProcess2"/>
    <dgm:cxn modelId="{2102DA71-75EA-4C33-83E5-2BF7AE61E1A1}" type="presParOf" srcId="{79C15C42-9CA1-49C2-A855-10C0DFE8E8BA}" destId="{E4B9F31D-01D9-446E-B196-02CF69F18849}" srcOrd="8" destOrd="0" presId="urn:microsoft.com/office/officeart/2005/8/layout/lProcess2"/>
    <dgm:cxn modelId="{817B2E7C-4811-461C-BF06-C2E1B5F08AF6}" type="presParOf" srcId="{E4B9F31D-01D9-446E-B196-02CF69F18849}" destId="{5B3DCAD2-BB68-4E4C-86CA-46A5BA1C525F}" srcOrd="0" destOrd="0" presId="urn:microsoft.com/office/officeart/2005/8/layout/lProcess2"/>
    <dgm:cxn modelId="{B6E1B24E-A3E3-4635-8E7E-C0EBE398DB18}" type="presParOf" srcId="{E4B9F31D-01D9-446E-B196-02CF69F18849}" destId="{B2B44309-1AC1-4F19-9FDD-52E5845B9409}" srcOrd="1" destOrd="0" presId="urn:microsoft.com/office/officeart/2005/8/layout/lProcess2"/>
    <dgm:cxn modelId="{7E41DA40-34D8-4F99-8474-72A6F67775DD}" type="presParOf" srcId="{E4B9F31D-01D9-446E-B196-02CF69F18849}" destId="{9474F84C-18D0-4C83-8F79-8EC735100E73}" srcOrd="2" destOrd="0" presId="urn:microsoft.com/office/officeart/2005/8/layout/lProcess2"/>
    <dgm:cxn modelId="{B1AA4742-53A1-4271-B945-AA9B2088D581}" type="presParOf" srcId="{9474F84C-18D0-4C83-8F79-8EC735100E73}" destId="{476F930E-D184-4F02-B37D-66155942D42C}" srcOrd="0" destOrd="0" presId="urn:microsoft.com/office/officeart/2005/8/layout/lProcess2"/>
    <dgm:cxn modelId="{4CD139AB-68CC-482A-A49E-0DE5A3188B5E}" type="presParOf" srcId="{476F930E-D184-4F02-B37D-66155942D42C}" destId="{0473EFC6-1110-4A1D-8B1E-6548F40ED7C4}" srcOrd="0" destOrd="0" presId="urn:microsoft.com/office/officeart/2005/8/layout/lProcess2"/>
    <dgm:cxn modelId="{1BEA59C1-EC9E-4E16-94D7-22549EEFE73F}" type="presParOf" srcId="{476F930E-D184-4F02-B37D-66155942D42C}" destId="{770FBA3F-9D2C-4E95-9763-D6B376582556}" srcOrd="1" destOrd="0" presId="urn:microsoft.com/office/officeart/2005/8/layout/lProcess2"/>
    <dgm:cxn modelId="{36DBADDD-47FA-4037-B560-0192FC6310DB}" type="presParOf" srcId="{476F930E-D184-4F02-B37D-66155942D42C}" destId="{2F8314C0-EFCC-4117-84A2-C036FE580C21}" srcOrd="2" destOrd="0" presId="urn:microsoft.com/office/officeart/2005/8/layout/lProcess2"/>
    <dgm:cxn modelId="{202EDCC8-789F-4ED8-821B-FFB0D3946045}" type="presParOf" srcId="{476F930E-D184-4F02-B37D-66155942D42C}" destId="{3394AA0D-BB5F-477F-8952-3C320947458F}" srcOrd="3" destOrd="0" presId="urn:microsoft.com/office/officeart/2005/8/layout/lProcess2"/>
    <dgm:cxn modelId="{386AD2B0-72BE-4BF8-8F39-5A6B2A19AE1A}" type="presParOf" srcId="{476F930E-D184-4F02-B37D-66155942D42C}" destId="{520445B2-384A-4CFA-8FB4-563A7BC08FF8}" srcOrd="4" destOrd="0" presId="urn:microsoft.com/office/officeart/2005/8/layout/lProcess2"/>
    <dgm:cxn modelId="{688C2FEE-ABBF-41D9-B5BC-FBB44921DBE8}" type="presParOf" srcId="{476F930E-D184-4F02-B37D-66155942D42C}" destId="{7FA2293F-FC79-49CC-8405-9B57E4EA31DB}" srcOrd="5" destOrd="0" presId="urn:microsoft.com/office/officeart/2005/8/layout/lProcess2"/>
    <dgm:cxn modelId="{4891DD18-F976-4D80-9B59-D01F7D090227}" type="presParOf" srcId="{476F930E-D184-4F02-B37D-66155942D42C}" destId="{86E88B6F-B537-4E23-AA20-2B6536AC04BF}" srcOrd="6" destOrd="0" presId="urn:microsoft.com/office/officeart/2005/8/layout/lProcess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B7B8228-D99E-4113-92D9-EBDE65F159DD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743FB982-0F1D-46F9-A122-1EE88B7FFFCD}">
      <dgm:prSet phldrT="[Texto]"/>
      <dgm:spPr/>
      <dgm:t>
        <a:bodyPr/>
        <a:lstStyle/>
        <a:p>
          <a:r>
            <a:rPr lang="es-EC" dirty="0" smtClean="0"/>
            <a:t>Año 2013</a:t>
          </a:r>
          <a:endParaRPr lang="es-EC" dirty="0"/>
        </a:p>
      </dgm:t>
    </dgm:pt>
    <dgm:pt modelId="{A464A7E2-EC61-47F0-82D2-5F3D055C8276}" type="parTrans" cxnId="{B091E5EA-54A8-466B-BE2C-F67099709B69}">
      <dgm:prSet/>
      <dgm:spPr/>
      <dgm:t>
        <a:bodyPr/>
        <a:lstStyle/>
        <a:p>
          <a:endParaRPr lang="es-EC"/>
        </a:p>
      </dgm:t>
    </dgm:pt>
    <dgm:pt modelId="{409F1752-7A7B-4156-BA91-591699F0DAC5}" type="sibTrans" cxnId="{B091E5EA-54A8-466B-BE2C-F67099709B69}">
      <dgm:prSet/>
      <dgm:spPr/>
      <dgm:t>
        <a:bodyPr/>
        <a:lstStyle/>
        <a:p>
          <a:endParaRPr lang="es-EC"/>
        </a:p>
      </dgm:t>
    </dgm:pt>
    <dgm:pt modelId="{672903B0-E669-4004-B8DA-59387375C695}">
      <dgm:prSet phldrT="[Texto]" custT="1"/>
      <dgm:spPr/>
      <dgm:t>
        <a:bodyPr/>
        <a:lstStyle/>
        <a:p>
          <a:r>
            <a:rPr lang="es-EC" sz="4000" b="1" dirty="0" smtClean="0"/>
            <a:t>160</a:t>
          </a:r>
          <a:endParaRPr lang="es-EC" sz="4000" b="1" dirty="0"/>
        </a:p>
      </dgm:t>
    </dgm:pt>
    <dgm:pt modelId="{7BD2D72E-9E7E-4ECC-B06E-37829B7F36F1}" type="parTrans" cxnId="{3689D25F-88D3-4F70-9A0E-154A810D47E4}">
      <dgm:prSet/>
      <dgm:spPr/>
      <dgm:t>
        <a:bodyPr/>
        <a:lstStyle/>
        <a:p>
          <a:endParaRPr lang="es-EC"/>
        </a:p>
      </dgm:t>
    </dgm:pt>
    <dgm:pt modelId="{28F2242E-5E9D-4F11-A6CC-CDC164BC677A}" type="sibTrans" cxnId="{3689D25F-88D3-4F70-9A0E-154A810D47E4}">
      <dgm:prSet/>
      <dgm:spPr/>
      <dgm:t>
        <a:bodyPr/>
        <a:lstStyle/>
        <a:p>
          <a:endParaRPr lang="es-EC"/>
        </a:p>
      </dgm:t>
    </dgm:pt>
    <dgm:pt modelId="{E05215B3-62A3-4C6D-B986-B1E7D3DFECA8}">
      <dgm:prSet phldrT="[Texto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C" dirty="0" smtClean="0"/>
            <a:t>Año 2014</a:t>
          </a:r>
          <a:endParaRPr lang="es-EC" dirty="0"/>
        </a:p>
      </dgm:t>
    </dgm:pt>
    <dgm:pt modelId="{E57D7EE6-6600-4B1B-84D0-FE01A545DB1B}" type="parTrans" cxnId="{739BE546-7AEF-4441-918E-3A9D2C3BC6E0}">
      <dgm:prSet/>
      <dgm:spPr/>
      <dgm:t>
        <a:bodyPr/>
        <a:lstStyle/>
        <a:p>
          <a:endParaRPr lang="es-EC"/>
        </a:p>
      </dgm:t>
    </dgm:pt>
    <dgm:pt modelId="{0DA7BFFE-B6CD-4ECA-8534-72F6CA8F1FD7}" type="sibTrans" cxnId="{739BE546-7AEF-4441-918E-3A9D2C3BC6E0}">
      <dgm:prSet/>
      <dgm:spPr/>
      <dgm:t>
        <a:bodyPr/>
        <a:lstStyle/>
        <a:p>
          <a:endParaRPr lang="es-EC"/>
        </a:p>
      </dgm:t>
    </dgm:pt>
    <dgm:pt modelId="{A3AB63BD-874D-4CAF-8C97-A01F5F99FA44}">
      <dgm:prSet phldrT="[Texto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C" sz="4000" b="1" dirty="0" smtClean="0"/>
            <a:t>413</a:t>
          </a:r>
          <a:endParaRPr lang="es-EC" sz="4000" b="1" dirty="0"/>
        </a:p>
      </dgm:t>
    </dgm:pt>
    <dgm:pt modelId="{A14C7A26-00BF-4801-A32A-FBD14B3D37D5}" type="parTrans" cxnId="{A7638142-6FCF-4F95-A901-94FDED85D61A}">
      <dgm:prSet/>
      <dgm:spPr/>
      <dgm:t>
        <a:bodyPr/>
        <a:lstStyle/>
        <a:p>
          <a:endParaRPr lang="es-EC"/>
        </a:p>
      </dgm:t>
    </dgm:pt>
    <dgm:pt modelId="{75A40072-04F3-4B5C-AF27-8C6AD3E6D88E}" type="sibTrans" cxnId="{A7638142-6FCF-4F95-A901-94FDED85D61A}">
      <dgm:prSet/>
      <dgm:spPr/>
      <dgm:t>
        <a:bodyPr/>
        <a:lstStyle/>
        <a:p>
          <a:endParaRPr lang="es-EC"/>
        </a:p>
      </dgm:t>
    </dgm:pt>
    <dgm:pt modelId="{79936D5B-CD4B-4BA9-B4A0-FAD4C37A2DC7}">
      <dgm:prSet phldrT="[Texto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C" dirty="0" smtClean="0"/>
            <a:t>Incremento</a:t>
          </a:r>
          <a:endParaRPr lang="es-EC" dirty="0"/>
        </a:p>
      </dgm:t>
    </dgm:pt>
    <dgm:pt modelId="{4D79A25E-DFB1-4AA1-BE3B-78C10D70A713}" type="parTrans" cxnId="{1D26474F-723B-49A1-B826-B6E4A5D360AF}">
      <dgm:prSet/>
      <dgm:spPr/>
      <dgm:t>
        <a:bodyPr/>
        <a:lstStyle/>
        <a:p>
          <a:endParaRPr lang="es-EC"/>
        </a:p>
      </dgm:t>
    </dgm:pt>
    <dgm:pt modelId="{7CE44E73-FA45-4C06-9201-59E1482BA13B}" type="sibTrans" cxnId="{1D26474F-723B-49A1-B826-B6E4A5D360AF}">
      <dgm:prSet/>
      <dgm:spPr/>
      <dgm:t>
        <a:bodyPr/>
        <a:lstStyle/>
        <a:p>
          <a:endParaRPr lang="es-EC"/>
        </a:p>
      </dgm:t>
    </dgm:pt>
    <dgm:pt modelId="{FDC30327-DED2-4952-B7B8-D96AD90584CA}">
      <dgm:prSet phldrT="[Texto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C" sz="4000" b="1" dirty="0" smtClean="0"/>
            <a:t>258%</a:t>
          </a:r>
          <a:endParaRPr lang="es-EC" sz="4000" b="1" dirty="0"/>
        </a:p>
      </dgm:t>
    </dgm:pt>
    <dgm:pt modelId="{B7E8596F-D183-425C-BE44-815E4B0C3765}" type="parTrans" cxnId="{83488CE3-F758-4BCF-9716-BD1086202E69}">
      <dgm:prSet/>
      <dgm:spPr/>
      <dgm:t>
        <a:bodyPr/>
        <a:lstStyle/>
        <a:p>
          <a:endParaRPr lang="es-EC"/>
        </a:p>
      </dgm:t>
    </dgm:pt>
    <dgm:pt modelId="{C064514A-CBE1-498C-8CB5-66013F2D0139}" type="sibTrans" cxnId="{83488CE3-F758-4BCF-9716-BD1086202E69}">
      <dgm:prSet/>
      <dgm:spPr/>
      <dgm:t>
        <a:bodyPr/>
        <a:lstStyle/>
        <a:p>
          <a:endParaRPr lang="es-EC"/>
        </a:p>
      </dgm:t>
    </dgm:pt>
    <dgm:pt modelId="{07E07DB6-BA5D-4011-9C20-F13737016CDD}" type="pres">
      <dgm:prSet presAssocID="{0B7B8228-D99E-4113-92D9-EBDE65F159D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473E6938-BF90-44E4-9480-173C50E83417}" type="pres">
      <dgm:prSet presAssocID="{743FB982-0F1D-46F9-A122-1EE88B7FFFCD}" presName="vertOne" presStyleCnt="0"/>
      <dgm:spPr/>
    </dgm:pt>
    <dgm:pt modelId="{6DD94EDA-7F35-4748-9BC1-4DE00E5DBA6B}" type="pres">
      <dgm:prSet presAssocID="{743FB982-0F1D-46F9-A122-1EE88B7FFFCD}" presName="txOne" presStyleLbl="node0" presStyleIdx="0" presStyleCnt="3" custScaleY="66848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B0AFF28A-B919-44CA-9588-FF5E7CCA0014}" type="pres">
      <dgm:prSet presAssocID="{743FB982-0F1D-46F9-A122-1EE88B7FFFCD}" presName="parTransOne" presStyleCnt="0"/>
      <dgm:spPr/>
    </dgm:pt>
    <dgm:pt modelId="{9DFD2DF1-296F-4C83-AEF5-B09C22DF982E}" type="pres">
      <dgm:prSet presAssocID="{743FB982-0F1D-46F9-A122-1EE88B7FFFCD}" presName="horzOne" presStyleCnt="0"/>
      <dgm:spPr/>
    </dgm:pt>
    <dgm:pt modelId="{01111914-BA73-418E-91B1-AEB4F4DC1F3B}" type="pres">
      <dgm:prSet presAssocID="{672903B0-E669-4004-B8DA-59387375C695}" presName="vertTwo" presStyleCnt="0"/>
      <dgm:spPr/>
    </dgm:pt>
    <dgm:pt modelId="{ED9019F4-3F7B-4226-8E69-AB36517308F9}" type="pres">
      <dgm:prSet presAssocID="{672903B0-E669-4004-B8DA-59387375C695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7D98A768-CB9A-41AE-B823-B6D06C556990}" type="pres">
      <dgm:prSet presAssocID="{672903B0-E669-4004-B8DA-59387375C695}" presName="horzTwo" presStyleCnt="0"/>
      <dgm:spPr/>
    </dgm:pt>
    <dgm:pt modelId="{ECCBA6C8-A8AE-4C22-AF9D-B1C0985667A8}" type="pres">
      <dgm:prSet presAssocID="{409F1752-7A7B-4156-BA91-591699F0DAC5}" presName="sibSpaceOne" presStyleCnt="0"/>
      <dgm:spPr/>
    </dgm:pt>
    <dgm:pt modelId="{811D992C-6666-43BA-8790-40BE4B2C7AED}" type="pres">
      <dgm:prSet presAssocID="{E05215B3-62A3-4C6D-B986-B1E7D3DFECA8}" presName="vertOne" presStyleCnt="0"/>
      <dgm:spPr/>
    </dgm:pt>
    <dgm:pt modelId="{D7444654-A54A-4330-A31E-AF03DE49D713}" type="pres">
      <dgm:prSet presAssocID="{E05215B3-62A3-4C6D-B986-B1E7D3DFECA8}" presName="txOne" presStyleLbl="node0" presStyleIdx="1" presStyleCnt="3" custScaleY="66848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2D1356D7-B9D7-47D1-8BDB-BF9DCD8783CC}" type="pres">
      <dgm:prSet presAssocID="{E05215B3-62A3-4C6D-B986-B1E7D3DFECA8}" presName="parTransOne" presStyleCnt="0"/>
      <dgm:spPr/>
    </dgm:pt>
    <dgm:pt modelId="{0BF4134B-0EDD-453E-921E-2BA40D5BDE05}" type="pres">
      <dgm:prSet presAssocID="{E05215B3-62A3-4C6D-B986-B1E7D3DFECA8}" presName="horzOne" presStyleCnt="0"/>
      <dgm:spPr/>
    </dgm:pt>
    <dgm:pt modelId="{2576EC5D-17E8-465F-A8FF-D4A06967101C}" type="pres">
      <dgm:prSet presAssocID="{A3AB63BD-874D-4CAF-8C97-A01F5F99FA44}" presName="vertTwo" presStyleCnt="0"/>
      <dgm:spPr/>
    </dgm:pt>
    <dgm:pt modelId="{DBAB6A07-11D3-46E9-A43E-B83EE5177CC9}" type="pres">
      <dgm:prSet presAssocID="{A3AB63BD-874D-4CAF-8C97-A01F5F99FA44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31DCA39C-431F-40A2-8E6A-5332F6B0CD2C}" type="pres">
      <dgm:prSet presAssocID="{A3AB63BD-874D-4CAF-8C97-A01F5F99FA44}" presName="horzTwo" presStyleCnt="0"/>
      <dgm:spPr/>
    </dgm:pt>
    <dgm:pt modelId="{0B649959-DB7C-4F78-B0A7-EA988C3D1DFE}" type="pres">
      <dgm:prSet presAssocID="{0DA7BFFE-B6CD-4ECA-8534-72F6CA8F1FD7}" presName="sibSpaceOne" presStyleCnt="0"/>
      <dgm:spPr/>
    </dgm:pt>
    <dgm:pt modelId="{E9B297F4-F913-4197-80D9-65E5B17DD47C}" type="pres">
      <dgm:prSet presAssocID="{79936D5B-CD4B-4BA9-B4A0-FAD4C37A2DC7}" presName="vertOne" presStyleCnt="0"/>
      <dgm:spPr/>
    </dgm:pt>
    <dgm:pt modelId="{B335A39A-47DB-4AD8-8D39-1D4CC18E1342}" type="pres">
      <dgm:prSet presAssocID="{79936D5B-CD4B-4BA9-B4A0-FAD4C37A2DC7}" presName="txOne" presStyleLbl="node0" presStyleIdx="2" presStyleCnt="3" custScaleY="66848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9391AC2F-9199-4555-9043-90E9732E7BD3}" type="pres">
      <dgm:prSet presAssocID="{79936D5B-CD4B-4BA9-B4A0-FAD4C37A2DC7}" presName="parTransOne" presStyleCnt="0"/>
      <dgm:spPr/>
    </dgm:pt>
    <dgm:pt modelId="{34B1139A-A3D7-4129-914D-19B68832E11A}" type="pres">
      <dgm:prSet presAssocID="{79936D5B-CD4B-4BA9-B4A0-FAD4C37A2DC7}" presName="horzOne" presStyleCnt="0"/>
      <dgm:spPr/>
    </dgm:pt>
    <dgm:pt modelId="{6527C70E-8255-40D7-813B-0EAF8F3ACFC4}" type="pres">
      <dgm:prSet presAssocID="{FDC30327-DED2-4952-B7B8-D96AD90584CA}" presName="vertTwo" presStyleCnt="0"/>
      <dgm:spPr/>
    </dgm:pt>
    <dgm:pt modelId="{C56C9FFA-5E82-4FA3-AB2F-BAAA49C4C037}" type="pres">
      <dgm:prSet presAssocID="{FDC30327-DED2-4952-B7B8-D96AD90584CA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D4CA0E47-3996-45A4-9458-A9F9E5AC17C6}" type="pres">
      <dgm:prSet presAssocID="{FDC30327-DED2-4952-B7B8-D96AD90584CA}" presName="horzTwo" presStyleCnt="0"/>
      <dgm:spPr/>
    </dgm:pt>
  </dgm:ptLst>
  <dgm:cxnLst>
    <dgm:cxn modelId="{4FDAAED0-72C7-4A7F-8175-C172A2E16F08}" type="presOf" srcId="{E05215B3-62A3-4C6D-B986-B1E7D3DFECA8}" destId="{D7444654-A54A-4330-A31E-AF03DE49D713}" srcOrd="0" destOrd="0" presId="urn:microsoft.com/office/officeart/2005/8/layout/hierarchy4"/>
    <dgm:cxn modelId="{1D26474F-723B-49A1-B826-B6E4A5D360AF}" srcId="{0B7B8228-D99E-4113-92D9-EBDE65F159DD}" destId="{79936D5B-CD4B-4BA9-B4A0-FAD4C37A2DC7}" srcOrd="2" destOrd="0" parTransId="{4D79A25E-DFB1-4AA1-BE3B-78C10D70A713}" sibTransId="{7CE44E73-FA45-4C06-9201-59E1482BA13B}"/>
    <dgm:cxn modelId="{D950D25C-9AE9-4EDA-B350-ADD68B048C78}" type="presOf" srcId="{743FB982-0F1D-46F9-A122-1EE88B7FFFCD}" destId="{6DD94EDA-7F35-4748-9BC1-4DE00E5DBA6B}" srcOrd="0" destOrd="0" presId="urn:microsoft.com/office/officeart/2005/8/layout/hierarchy4"/>
    <dgm:cxn modelId="{83488CE3-F758-4BCF-9716-BD1086202E69}" srcId="{79936D5B-CD4B-4BA9-B4A0-FAD4C37A2DC7}" destId="{FDC30327-DED2-4952-B7B8-D96AD90584CA}" srcOrd="0" destOrd="0" parTransId="{B7E8596F-D183-425C-BE44-815E4B0C3765}" sibTransId="{C064514A-CBE1-498C-8CB5-66013F2D0139}"/>
    <dgm:cxn modelId="{FC7F262B-7370-43C2-969D-BAC756704D84}" type="presOf" srcId="{0B7B8228-D99E-4113-92D9-EBDE65F159DD}" destId="{07E07DB6-BA5D-4011-9C20-F13737016CDD}" srcOrd="0" destOrd="0" presId="urn:microsoft.com/office/officeart/2005/8/layout/hierarchy4"/>
    <dgm:cxn modelId="{739BE546-7AEF-4441-918E-3A9D2C3BC6E0}" srcId="{0B7B8228-D99E-4113-92D9-EBDE65F159DD}" destId="{E05215B3-62A3-4C6D-B986-B1E7D3DFECA8}" srcOrd="1" destOrd="0" parTransId="{E57D7EE6-6600-4B1B-84D0-FE01A545DB1B}" sibTransId="{0DA7BFFE-B6CD-4ECA-8534-72F6CA8F1FD7}"/>
    <dgm:cxn modelId="{7EC8AFC6-1991-4422-A221-DCDAB6342F16}" type="presOf" srcId="{79936D5B-CD4B-4BA9-B4A0-FAD4C37A2DC7}" destId="{B335A39A-47DB-4AD8-8D39-1D4CC18E1342}" srcOrd="0" destOrd="0" presId="urn:microsoft.com/office/officeart/2005/8/layout/hierarchy4"/>
    <dgm:cxn modelId="{D484FA4E-54C9-4CC2-9B66-770F1CFD1E68}" type="presOf" srcId="{FDC30327-DED2-4952-B7B8-D96AD90584CA}" destId="{C56C9FFA-5E82-4FA3-AB2F-BAAA49C4C037}" srcOrd="0" destOrd="0" presId="urn:microsoft.com/office/officeart/2005/8/layout/hierarchy4"/>
    <dgm:cxn modelId="{D1188E79-BD61-45A8-9E9F-B9D525E8DC90}" type="presOf" srcId="{A3AB63BD-874D-4CAF-8C97-A01F5F99FA44}" destId="{DBAB6A07-11D3-46E9-A43E-B83EE5177CC9}" srcOrd="0" destOrd="0" presId="urn:microsoft.com/office/officeart/2005/8/layout/hierarchy4"/>
    <dgm:cxn modelId="{A7638142-6FCF-4F95-A901-94FDED85D61A}" srcId="{E05215B3-62A3-4C6D-B986-B1E7D3DFECA8}" destId="{A3AB63BD-874D-4CAF-8C97-A01F5F99FA44}" srcOrd="0" destOrd="0" parTransId="{A14C7A26-00BF-4801-A32A-FBD14B3D37D5}" sibTransId="{75A40072-04F3-4B5C-AF27-8C6AD3E6D88E}"/>
    <dgm:cxn modelId="{3689D25F-88D3-4F70-9A0E-154A810D47E4}" srcId="{743FB982-0F1D-46F9-A122-1EE88B7FFFCD}" destId="{672903B0-E669-4004-B8DA-59387375C695}" srcOrd="0" destOrd="0" parTransId="{7BD2D72E-9E7E-4ECC-B06E-37829B7F36F1}" sibTransId="{28F2242E-5E9D-4F11-A6CC-CDC164BC677A}"/>
    <dgm:cxn modelId="{53B01718-77F5-4FFC-8D0D-2627B22977EA}" type="presOf" srcId="{672903B0-E669-4004-B8DA-59387375C695}" destId="{ED9019F4-3F7B-4226-8E69-AB36517308F9}" srcOrd="0" destOrd="0" presId="urn:microsoft.com/office/officeart/2005/8/layout/hierarchy4"/>
    <dgm:cxn modelId="{B091E5EA-54A8-466B-BE2C-F67099709B69}" srcId="{0B7B8228-D99E-4113-92D9-EBDE65F159DD}" destId="{743FB982-0F1D-46F9-A122-1EE88B7FFFCD}" srcOrd="0" destOrd="0" parTransId="{A464A7E2-EC61-47F0-82D2-5F3D055C8276}" sibTransId="{409F1752-7A7B-4156-BA91-591699F0DAC5}"/>
    <dgm:cxn modelId="{15373102-3CBD-40E5-9CB2-E0F41299F17C}" type="presParOf" srcId="{07E07DB6-BA5D-4011-9C20-F13737016CDD}" destId="{473E6938-BF90-44E4-9480-173C50E83417}" srcOrd="0" destOrd="0" presId="urn:microsoft.com/office/officeart/2005/8/layout/hierarchy4"/>
    <dgm:cxn modelId="{ED96CA11-B869-413D-9886-AF7A7F61F4A9}" type="presParOf" srcId="{473E6938-BF90-44E4-9480-173C50E83417}" destId="{6DD94EDA-7F35-4748-9BC1-4DE00E5DBA6B}" srcOrd="0" destOrd="0" presId="urn:microsoft.com/office/officeart/2005/8/layout/hierarchy4"/>
    <dgm:cxn modelId="{C5C8BE33-35F8-4C62-8470-04110637CB1E}" type="presParOf" srcId="{473E6938-BF90-44E4-9480-173C50E83417}" destId="{B0AFF28A-B919-44CA-9588-FF5E7CCA0014}" srcOrd="1" destOrd="0" presId="urn:microsoft.com/office/officeart/2005/8/layout/hierarchy4"/>
    <dgm:cxn modelId="{AF123DDC-94A0-4507-81F7-E8C8F602F1DF}" type="presParOf" srcId="{473E6938-BF90-44E4-9480-173C50E83417}" destId="{9DFD2DF1-296F-4C83-AEF5-B09C22DF982E}" srcOrd="2" destOrd="0" presId="urn:microsoft.com/office/officeart/2005/8/layout/hierarchy4"/>
    <dgm:cxn modelId="{BEE96256-F96C-44E4-9E08-2B5B399B2AAF}" type="presParOf" srcId="{9DFD2DF1-296F-4C83-AEF5-B09C22DF982E}" destId="{01111914-BA73-418E-91B1-AEB4F4DC1F3B}" srcOrd="0" destOrd="0" presId="urn:microsoft.com/office/officeart/2005/8/layout/hierarchy4"/>
    <dgm:cxn modelId="{9A68B70E-89AB-4B9D-82BE-5D4ECF71FFA1}" type="presParOf" srcId="{01111914-BA73-418E-91B1-AEB4F4DC1F3B}" destId="{ED9019F4-3F7B-4226-8E69-AB36517308F9}" srcOrd="0" destOrd="0" presId="urn:microsoft.com/office/officeart/2005/8/layout/hierarchy4"/>
    <dgm:cxn modelId="{229290CD-D81B-4470-9498-6F9C553715A6}" type="presParOf" srcId="{01111914-BA73-418E-91B1-AEB4F4DC1F3B}" destId="{7D98A768-CB9A-41AE-B823-B6D06C556990}" srcOrd="1" destOrd="0" presId="urn:microsoft.com/office/officeart/2005/8/layout/hierarchy4"/>
    <dgm:cxn modelId="{AAC85E80-A625-483F-8C11-C031BB2674C9}" type="presParOf" srcId="{07E07DB6-BA5D-4011-9C20-F13737016CDD}" destId="{ECCBA6C8-A8AE-4C22-AF9D-B1C0985667A8}" srcOrd="1" destOrd="0" presId="urn:microsoft.com/office/officeart/2005/8/layout/hierarchy4"/>
    <dgm:cxn modelId="{29F785C5-6449-4B9C-AA23-66B7FA4745E6}" type="presParOf" srcId="{07E07DB6-BA5D-4011-9C20-F13737016CDD}" destId="{811D992C-6666-43BA-8790-40BE4B2C7AED}" srcOrd="2" destOrd="0" presId="urn:microsoft.com/office/officeart/2005/8/layout/hierarchy4"/>
    <dgm:cxn modelId="{663F9231-3BF3-4201-AF69-86D92EC28719}" type="presParOf" srcId="{811D992C-6666-43BA-8790-40BE4B2C7AED}" destId="{D7444654-A54A-4330-A31E-AF03DE49D713}" srcOrd="0" destOrd="0" presId="urn:microsoft.com/office/officeart/2005/8/layout/hierarchy4"/>
    <dgm:cxn modelId="{92F8742C-06FD-4456-A377-35154A6D95DF}" type="presParOf" srcId="{811D992C-6666-43BA-8790-40BE4B2C7AED}" destId="{2D1356D7-B9D7-47D1-8BDB-BF9DCD8783CC}" srcOrd="1" destOrd="0" presId="urn:microsoft.com/office/officeart/2005/8/layout/hierarchy4"/>
    <dgm:cxn modelId="{78CAAF11-A01E-4ED0-A89B-08F9992D203F}" type="presParOf" srcId="{811D992C-6666-43BA-8790-40BE4B2C7AED}" destId="{0BF4134B-0EDD-453E-921E-2BA40D5BDE05}" srcOrd="2" destOrd="0" presId="urn:microsoft.com/office/officeart/2005/8/layout/hierarchy4"/>
    <dgm:cxn modelId="{8B7EC161-871A-4A61-9D6B-915888D42ACF}" type="presParOf" srcId="{0BF4134B-0EDD-453E-921E-2BA40D5BDE05}" destId="{2576EC5D-17E8-465F-A8FF-D4A06967101C}" srcOrd="0" destOrd="0" presId="urn:microsoft.com/office/officeart/2005/8/layout/hierarchy4"/>
    <dgm:cxn modelId="{A4DB276C-B9A5-4E94-B015-46DDEA7B3F0E}" type="presParOf" srcId="{2576EC5D-17E8-465F-A8FF-D4A06967101C}" destId="{DBAB6A07-11D3-46E9-A43E-B83EE5177CC9}" srcOrd="0" destOrd="0" presId="urn:microsoft.com/office/officeart/2005/8/layout/hierarchy4"/>
    <dgm:cxn modelId="{4B721099-814E-48D1-B928-B7329BBAC91B}" type="presParOf" srcId="{2576EC5D-17E8-465F-A8FF-D4A06967101C}" destId="{31DCA39C-431F-40A2-8E6A-5332F6B0CD2C}" srcOrd="1" destOrd="0" presId="urn:microsoft.com/office/officeart/2005/8/layout/hierarchy4"/>
    <dgm:cxn modelId="{6E21B494-87C5-4517-83C5-CE7AFD6EEB4E}" type="presParOf" srcId="{07E07DB6-BA5D-4011-9C20-F13737016CDD}" destId="{0B649959-DB7C-4F78-B0A7-EA988C3D1DFE}" srcOrd="3" destOrd="0" presId="urn:microsoft.com/office/officeart/2005/8/layout/hierarchy4"/>
    <dgm:cxn modelId="{3F3094B8-BDE9-48B7-8870-72E04B6F3C7D}" type="presParOf" srcId="{07E07DB6-BA5D-4011-9C20-F13737016CDD}" destId="{E9B297F4-F913-4197-80D9-65E5B17DD47C}" srcOrd="4" destOrd="0" presId="urn:microsoft.com/office/officeart/2005/8/layout/hierarchy4"/>
    <dgm:cxn modelId="{DB863149-F7ED-46F0-89CD-072A548C7D52}" type="presParOf" srcId="{E9B297F4-F913-4197-80D9-65E5B17DD47C}" destId="{B335A39A-47DB-4AD8-8D39-1D4CC18E1342}" srcOrd="0" destOrd="0" presId="urn:microsoft.com/office/officeart/2005/8/layout/hierarchy4"/>
    <dgm:cxn modelId="{23DE60EE-E434-4938-B379-6F1B5C5AD607}" type="presParOf" srcId="{E9B297F4-F913-4197-80D9-65E5B17DD47C}" destId="{9391AC2F-9199-4555-9043-90E9732E7BD3}" srcOrd="1" destOrd="0" presId="urn:microsoft.com/office/officeart/2005/8/layout/hierarchy4"/>
    <dgm:cxn modelId="{4950CDA2-1831-43A2-BD92-8938087497B6}" type="presParOf" srcId="{E9B297F4-F913-4197-80D9-65E5B17DD47C}" destId="{34B1139A-A3D7-4129-914D-19B68832E11A}" srcOrd="2" destOrd="0" presId="urn:microsoft.com/office/officeart/2005/8/layout/hierarchy4"/>
    <dgm:cxn modelId="{8D656C2E-5405-4D3B-93F7-C59EA91086DF}" type="presParOf" srcId="{34B1139A-A3D7-4129-914D-19B68832E11A}" destId="{6527C70E-8255-40D7-813B-0EAF8F3ACFC4}" srcOrd="0" destOrd="0" presId="urn:microsoft.com/office/officeart/2005/8/layout/hierarchy4"/>
    <dgm:cxn modelId="{DB534278-ED49-4F94-A1D2-E0B1D52A0B82}" type="presParOf" srcId="{6527C70E-8255-40D7-813B-0EAF8F3ACFC4}" destId="{C56C9FFA-5E82-4FA3-AB2F-BAAA49C4C037}" srcOrd="0" destOrd="0" presId="urn:microsoft.com/office/officeart/2005/8/layout/hierarchy4"/>
    <dgm:cxn modelId="{EF7CF712-162E-436A-82D6-0922F91ACE61}" type="presParOf" srcId="{6527C70E-8255-40D7-813B-0EAF8F3ACFC4}" destId="{D4CA0E47-3996-45A4-9458-A9F9E5AC17C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D9F30795-FB3B-46DE-A270-2C5BDED70F40}" type="doc">
      <dgm:prSet loTypeId="urn:microsoft.com/office/officeart/2005/8/layout/lProcess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5FCB561-3FB6-4414-B844-813066FC6394}">
      <dgm:prSet phldrT="[Texto]"/>
      <dgm:spPr/>
      <dgm:t>
        <a:bodyPr/>
        <a:lstStyle/>
        <a:p>
          <a:r>
            <a:rPr lang="es-MX" dirty="0" smtClean="0"/>
            <a:t>PRESUPUESTO FINAL</a:t>
          </a:r>
          <a:endParaRPr lang="es-MX" dirty="0"/>
        </a:p>
      </dgm:t>
    </dgm:pt>
    <dgm:pt modelId="{36BBE0C2-6B18-4A50-8BB8-669F65809DC3}" type="parTrans" cxnId="{676E0D5B-3D0A-457D-8BE6-4D29E46F5C56}">
      <dgm:prSet/>
      <dgm:spPr/>
      <dgm:t>
        <a:bodyPr/>
        <a:lstStyle/>
        <a:p>
          <a:endParaRPr lang="es-MX"/>
        </a:p>
      </dgm:t>
    </dgm:pt>
    <dgm:pt modelId="{5AEF4108-F87F-46D2-93C9-B0281E440FE1}" type="sibTrans" cxnId="{676E0D5B-3D0A-457D-8BE6-4D29E46F5C56}">
      <dgm:prSet/>
      <dgm:spPr/>
      <dgm:t>
        <a:bodyPr/>
        <a:lstStyle/>
        <a:p>
          <a:endParaRPr lang="es-MX"/>
        </a:p>
      </dgm:t>
    </dgm:pt>
    <dgm:pt modelId="{7886EFD5-8D66-40D7-853F-50D5C5440F8D}">
      <dgm:prSet phldrT="[Texto]"/>
      <dgm:spPr/>
      <dgm:t>
        <a:bodyPr/>
        <a:lstStyle/>
        <a:p>
          <a:r>
            <a:rPr lang="es-MX" dirty="0" smtClean="0"/>
            <a:t>GASTADO</a:t>
          </a:r>
          <a:endParaRPr lang="es-MX" dirty="0"/>
        </a:p>
      </dgm:t>
    </dgm:pt>
    <dgm:pt modelId="{3112A0DB-BF27-4D74-AF20-21FF24C31A91}" type="parTrans" cxnId="{5C2C07FF-8762-40E2-A36A-DDAC3A61FB2B}">
      <dgm:prSet/>
      <dgm:spPr/>
      <dgm:t>
        <a:bodyPr/>
        <a:lstStyle/>
        <a:p>
          <a:endParaRPr lang="es-MX"/>
        </a:p>
      </dgm:t>
    </dgm:pt>
    <dgm:pt modelId="{9ADAB3E0-4C9D-4A04-BE9A-342FDAE8C3C9}" type="sibTrans" cxnId="{5C2C07FF-8762-40E2-A36A-DDAC3A61FB2B}">
      <dgm:prSet/>
      <dgm:spPr/>
      <dgm:t>
        <a:bodyPr/>
        <a:lstStyle/>
        <a:p>
          <a:endParaRPr lang="es-MX"/>
        </a:p>
      </dgm:t>
    </dgm:pt>
    <dgm:pt modelId="{29230E33-F891-432E-9472-F5502B958CA7}">
      <dgm:prSet phldrT="[Texto]"/>
      <dgm:spPr/>
      <dgm:t>
        <a:bodyPr/>
        <a:lstStyle/>
        <a:p>
          <a:r>
            <a:rPr lang="es-MX" dirty="0" smtClean="0"/>
            <a:t>PERIODO</a:t>
          </a:r>
          <a:endParaRPr lang="es-MX" dirty="0"/>
        </a:p>
      </dgm:t>
    </dgm:pt>
    <dgm:pt modelId="{6B2C0D8B-F57D-4021-9659-46D37C2A4687}" type="parTrans" cxnId="{C6441532-6319-4A11-B0BD-D780868DCB80}">
      <dgm:prSet/>
      <dgm:spPr/>
      <dgm:t>
        <a:bodyPr/>
        <a:lstStyle/>
        <a:p>
          <a:endParaRPr lang="es-MX"/>
        </a:p>
      </dgm:t>
    </dgm:pt>
    <dgm:pt modelId="{DB8446C6-3D17-4216-9D58-8B068D126F96}" type="sibTrans" cxnId="{C6441532-6319-4A11-B0BD-D780868DCB80}">
      <dgm:prSet/>
      <dgm:spPr/>
      <dgm:t>
        <a:bodyPr/>
        <a:lstStyle/>
        <a:p>
          <a:endParaRPr lang="es-MX"/>
        </a:p>
      </dgm:t>
    </dgm:pt>
    <dgm:pt modelId="{9A615D49-A027-4425-ABC0-560EBE36057A}">
      <dgm:prSet phldrT="[Texto]"/>
      <dgm:spPr/>
      <dgm:t>
        <a:bodyPr/>
        <a:lstStyle/>
        <a:p>
          <a:r>
            <a:rPr lang="es-MX" dirty="0" smtClean="0"/>
            <a:t>4 MESES</a:t>
          </a:r>
          <a:endParaRPr lang="es-MX" dirty="0"/>
        </a:p>
      </dgm:t>
    </dgm:pt>
    <dgm:pt modelId="{DC130914-B04C-4B56-8D0E-19C2F612E191}" type="parTrans" cxnId="{1F19EF98-C90C-4E05-9D83-263C73E68CD7}">
      <dgm:prSet/>
      <dgm:spPr/>
      <dgm:t>
        <a:bodyPr/>
        <a:lstStyle/>
        <a:p>
          <a:endParaRPr lang="es-MX"/>
        </a:p>
      </dgm:t>
    </dgm:pt>
    <dgm:pt modelId="{2F8EC3BD-1833-4E46-9577-CBB6ABE6C399}" type="sibTrans" cxnId="{1F19EF98-C90C-4E05-9D83-263C73E68CD7}">
      <dgm:prSet/>
      <dgm:spPr/>
      <dgm:t>
        <a:bodyPr/>
        <a:lstStyle/>
        <a:p>
          <a:endParaRPr lang="es-MX"/>
        </a:p>
      </dgm:t>
    </dgm:pt>
    <dgm:pt modelId="{E719E301-729C-40EB-9BF8-8B3F9CFDDFE5}">
      <dgm:prSet phldrT="[Texto]"/>
      <dgm:spPr/>
      <dgm:t>
        <a:bodyPr/>
        <a:lstStyle/>
        <a:p>
          <a:r>
            <a:rPr lang="es-MX" dirty="0" smtClean="0"/>
            <a:t>AÑO</a:t>
          </a:r>
          <a:endParaRPr lang="es-MX" dirty="0"/>
        </a:p>
      </dgm:t>
    </dgm:pt>
    <dgm:pt modelId="{D6EB0CCE-BFB9-4F4E-AE82-753530E6B4F2}" type="parTrans" cxnId="{51DF29F6-84A3-4141-8632-548036D4BE55}">
      <dgm:prSet/>
      <dgm:spPr/>
      <dgm:t>
        <a:bodyPr/>
        <a:lstStyle/>
        <a:p>
          <a:endParaRPr lang="es-MX"/>
        </a:p>
      </dgm:t>
    </dgm:pt>
    <dgm:pt modelId="{CF16BD15-32D9-4DE2-822E-C60392A4B475}" type="sibTrans" cxnId="{51DF29F6-84A3-4141-8632-548036D4BE55}">
      <dgm:prSet/>
      <dgm:spPr/>
      <dgm:t>
        <a:bodyPr/>
        <a:lstStyle/>
        <a:p>
          <a:endParaRPr lang="es-MX"/>
        </a:p>
      </dgm:t>
    </dgm:pt>
    <dgm:pt modelId="{23D68990-9AC1-4A9A-B730-A6183B962672}">
      <dgm:prSet phldrT="[Texto]"/>
      <dgm:spPr/>
      <dgm:t>
        <a:bodyPr/>
        <a:lstStyle/>
        <a:p>
          <a:r>
            <a:rPr lang="es-MX" dirty="0" smtClean="0"/>
            <a:t>2014</a:t>
          </a:r>
          <a:endParaRPr lang="es-MX" dirty="0"/>
        </a:p>
      </dgm:t>
    </dgm:pt>
    <dgm:pt modelId="{97695BBA-56AE-4F52-B6E9-0AADA3CF0379}" type="parTrans" cxnId="{15EDCE48-DD3D-4C1C-987D-CB2BFAEE1F2C}">
      <dgm:prSet/>
      <dgm:spPr/>
      <dgm:t>
        <a:bodyPr/>
        <a:lstStyle/>
        <a:p>
          <a:endParaRPr lang="es-MX"/>
        </a:p>
      </dgm:t>
    </dgm:pt>
    <dgm:pt modelId="{B84C4C93-8B41-44E5-99D6-C866BFFFD581}" type="sibTrans" cxnId="{15EDCE48-DD3D-4C1C-987D-CB2BFAEE1F2C}">
      <dgm:prSet/>
      <dgm:spPr/>
      <dgm:t>
        <a:bodyPr/>
        <a:lstStyle/>
        <a:p>
          <a:endParaRPr lang="es-MX"/>
        </a:p>
      </dgm:t>
    </dgm:pt>
    <dgm:pt modelId="{21D49AA7-9267-4F21-B7B6-7C4837A4EA21}">
      <dgm:prSet phldrT="[Texto]"/>
      <dgm:spPr/>
      <dgm:t>
        <a:bodyPr/>
        <a:lstStyle/>
        <a:p>
          <a:r>
            <a:rPr lang="es-EC" b="0" i="0" u="none" dirty="0" smtClean="0"/>
            <a:t>71.175.643,69</a:t>
          </a:r>
          <a:endParaRPr lang="es-MX" dirty="0" smtClean="0"/>
        </a:p>
      </dgm:t>
    </dgm:pt>
    <dgm:pt modelId="{C2AC14CD-CFAF-464E-BC54-86F10934F43C}" type="parTrans" cxnId="{0070282C-0327-4DDA-9F27-97FE391FBE39}">
      <dgm:prSet/>
      <dgm:spPr/>
      <dgm:t>
        <a:bodyPr/>
        <a:lstStyle/>
        <a:p>
          <a:endParaRPr lang="es-MX"/>
        </a:p>
      </dgm:t>
    </dgm:pt>
    <dgm:pt modelId="{DC0E8E52-BC09-4AAD-9EB0-7A5CF40E632C}" type="sibTrans" cxnId="{0070282C-0327-4DDA-9F27-97FE391FBE39}">
      <dgm:prSet/>
      <dgm:spPr/>
      <dgm:t>
        <a:bodyPr/>
        <a:lstStyle/>
        <a:p>
          <a:endParaRPr lang="es-MX"/>
        </a:p>
      </dgm:t>
    </dgm:pt>
    <dgm:pt modelId="{DAB17DF1-9306-442B-B3E9-EDA93D79D3C5}">
      <dgm:prSet phldrT="[Texto]"/>
      <dgm:spPr/>
      <dgm:t>
        <a:bodyPr/>
        <a:lstStyle/>
        <a:p>
          <a:r>
            <a:rPr lang="es-MX" b="0" i="0" u="none" dirty="0" smtClean="0"/>
            <a:t>37.71%</a:t>
          </a:r>
          <a:endParaRPr lang="es-MX" dirty="0"/>
        </a:p>
      </dgm:t>
    </dgm:pt>
    <dgm:pt modelId="{CB85A851-0E2D-479E-8D70-95D4CCC3C2D2}" type="parTrans" cxnId="{FE309D86-1338-47DB-8FD6-B65602F5D6D3}">
      <dgm:prSet/>
      <dgm:spPr/>
      <dgm:t>
        <a:bodyPr/>
        <a:lstStyle/>
        <a:p>
          <a:endParaRPr lang="es-MX"/>
        </a:p>
      </dgm:t>
    </dgm:pt>
    <dgm:pt modelId="{E39DDC1E-1EDD-4CE3-B72D-F18AD33402E3}" type="sibTrans" cxnId="{FE309D86-1338-47DB-8FD6-B65602F5D6D3}">
      <dgm:prSet/>
      <dgm:spPr/>
      <dgm:t>
        <a:bodyPr/>
        <a:lstStyle/>
        <a:p>
          <a:endParaRPr lang="es-MX"/>
        </a:p>
      </dgm:t>
    </dgm:pt>
    <dgm:pt modelId="{32531E84-8D05-4DFA-B435-00897406F661}">
      <dgm:prSet phldrT="[Texto]"/>
      <dgm:spPr/>
      <dgm:t>
        <a:bodyPr/>
        <a:lstStyle/>
        <a:p>
          <a:r>
            <a:rPr lang="es-MX" dirty="0" smtClean="0"/>
            <a:t>PROMEDIO MES</a:t>
          </a:r>
          <a:endParaRPr lang="es-MX" dirty="0"/>
        </a:p>
      </dgm:t>
    </dgm:pt>
    <dgm:pt modelId="{E891C375-A665-40EB-AEA2-58B1CDD6B573}" type="parTrans" cxnId="{06D405D2-7FB5-404C-92AA-BFB55DDBF069}">
      <dgm:prSet/>
      <dgm:spPr/>
      <dgm:t>
        <a:bodyPr/>
        <a:lstStyle/>
        <a:p>
          <a:endParaRPr lang="es-EC"/>
        </a:p>
      </dgm:t>
    </dgm:pt>
    <dgm:pt modelId="{B4DFBF67-562C-4128-ADD1-EB90F68A14B5}" type="sibTrans" cxnId="{06D405D2-7FB5-404C-92AA-BFB55DDBF069}">
      <dgm:prSet/>
      <dgm:spPr/>
      <dgm:t>
        <a:bodyPr/>
        <a:lstStyle/>
        <a:p>
          <a:endParaRPr lang="es-EC"/>
        </a:p>
      </dgm:t>
    </dgm:pt>
    <dgm:pt modelId="{7B292AF8-1D2B-4ADF-B2C2-6F428563C186}">
      <dgm:prSet phldrT="[Texto]"/>
      <dgm:spPr/>
      <dgm:t>
        <a:bodyPr/>
        <a:lstStyle/>
        <a:p>
          <a:r>
            <a:rPr lang="es-MX" b="1" dirty="0" smtClean="0"/>
            <a:t>9.42%</a:t>
          </a:r>
          <a:endParaRPr lang="es-MX" b="1" dirty="0"/>
        </a:p>
      </dgm:t>
    </dgm:pt>
    <dgm:pt modelId="{761D6795-8268-4116-B576-B86C0C974679}" type="parTrans" cxnId="{98CEE889-EB1B-4C40-834B-41674FBDFE6A}">
      <dgm:prSet/>
      <dgm:spPr/>
      <dgm:t>
        <a:bodyPr/>
        <a:lstStyle/>
        <a:p>
          <a:endParaRPr lang="es-EC"/>
        </a:p>
      </dgm:t>
    </dgm:pt>
    <dgm:pt modelId="{F617F048-5CD5-427F-9A14-2D502055669F}" type="sibTrans" cxnId="{98CEE889-EB1B-4C40-834B-41674FBDFE6A}">
      <dgm:prSet/>
      <dgm:spPr/>
      <dgm:t>
        <a:bodyPr/>
        <a:lstStyle/>
        <a:p>
          <a:endParaRPr lang="es-EC"/>
        </a:p>
      </dgm:t>
    </dgm:pt>
    <dgm:pt modelId="{79C15C42-9CA1-49C2-A855-10C0DFE8E8BA}" type="pres">
      <dgm:prSet presAssocID="{D9F30795-FB3B-46DE-A270-2C5BDED70F40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4CFCB3FB-11BE-46AD-90B1-70DC7F64CF40}" type="pres">
      <dgm:prSet presAssocID="{E719E301-729C-40EB-9BF8-8B3F9CFDDFE5}" presName="compNode" presStyleCnt="0"/>
      <dgm:spPr/>
    </dgm:pt>
    <dgm:pt modelId="{B3DD55E2-1966-4EE0-BFE4-1FC2EFAE9DC7}" type="pres">
      <dgm:prSet presAssocID="{E719E301-729C-40EB-9BF8-8B3F9CFDDFE5}" presName="aNode" presStyleLbl="bgShp" presStyleIdx="0" presStyleCnt="5"/>
      <dgm:spPr/>
      <dgm:t>
        <a:bodyPr/>
        <a:lstStyle/>
        <a:p>
          <a:endParaRPr lang="es-EC"/>
        </a:p>
      </dgm:t>
    </dgm:pt>
    <dgm:pt modelId="{ECF8C4B7-1AC8-44B8-A101-AB77F8EF92DA}" type="pres">
      <dgm:prSet presAssocID="{E719E301-729C-40EB-9BF8-8B3F9CFDDFE5}" presName="textNode" presStyleLbl="bgShp" presStyleIdx="0" presStyleCnt="5"/>
      <dgm:spPr/>
      <dgm:t>
        <a:bodyPr/>
        <a:lstStyle/>
        <a:p>
          <a:endParaRPr lang="es-EC"/>
        </a:p>
      </dgm:t>
    </dgm:pt>
    <dgm:pt modelId="{8BFABDB0-A5C4-428A-AC17-84E1C28D2504}" type="pres">
      <dgm:prSet presAssocID="{E719E301-729C-40EB-9BF8-8B3F9CFDDFE5}" presName="compChildNode" presStyleCnt="0"/>
      <dgm:spPr/>
    </dgm:pt>
    <dgm:pt modelId="{BFB9C44D-8463-4D3D-AF00-D1B7BD4901C6}" type="pres">
      <dgm:prSet presAssocID="{E719E301-729C-40EB-9BF8-8B3F9CFDDFE5}" presName="theInnerList" presStyleCnt="0"/>
      <dgm:spPr/>
    </dgm:pt>
    <dgm:pt modelId="{488D6B96-C400-4B8C-A50F-C119420F9AFB}" type="pres">
      <dgm:prSet presAssocID="{23D68990-9AC1-4A9A-B730-A6183B962672}" presName="child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4C57B05-150C-4B08-8997-B604E8472FAC}" type="pres">
      <dgm:prSet presAssocID="{E719E301-729C-40EB-9BF8-8B3F9CFDDFE5}" presName="aSpace" presStyleCnt="0"/>
      <dgm:spPr/>
    </dgm:pt>
    <dgm:pt modelId="{378E19E2-B556-47B9-AA4E-23ECD5904652}" type="pres">
      <dgm:prSet presAssocID="{C5FCB561-3FB6-4414-B844-813066FC6394}" presName="compNode" presStyleCnt="0"/>
      <dgm:spPr/>
    </dgm:pt>
    <dgm:pt modelId="{5CCA39D9-8140-4467-A72E-143DF91735AA}" type="pres">
      <dgm:prSet presAssocID="{C5FCB561-3FB6-4414-B844-813066FC6394}" presName="aNode" presStyleLbl="bgShp" presStyleIdx="1" presStyleCnt="5"/>
      <dgm:spPr/>
      <dgm:t>
        <a:bodyPr/>
        <a:lstStyle/>
        <a:p>
          <a:endParaRPr lang="es-EC"/>
        </a:p>
      </dgm:t>
    </dgm:pt>
    <dgm:pt modelId="{14E26E81-892A-4085-B75D-6BCB8EE5C9E0}" type="pres">
      <dgm:prSet presAssocID="{C5FCB561-3FB6-4414-B844-813066FC6394}" presName="textNode" presStyleLbl="bgShp" presStyleIdx="1" presStyleCnt="5"/>
      <dgm:spPr/>
      <dgm:t>
        <a:bodyPr/>
        <a:lstStyle/>
        <a:p>
          <a:endParaRPr lang="es-EC"/>
        </a:p>
      </dgm:t>
    </dgm:pt>
    <dgm:pt modelId="{DBD91BF1-E86D-449D-902B-325B0677431A}" type="pres">
      <dgm:prSet presAssocID="{C5FCB561-3FB6-4414-B844-813066FC6394}" presName="compChildNode" presStyleCnt="0"/>
      <dgm:spPr/>
    </dgm:pt>
    <dgm:pt modelId="{0B5019B7-1C99-4EE5-908C-B9A109C4996C}" type="pres">
      <dgm:prSet presAssocID="{C5FCB561-3FB6-4414-B844-813066FC6394}" presName="theInnerList" presStyleCnt="0"/>
      <dgm:spPr/>
    </dgm:pt>
    <dgm:pt modelId="{C97A1143-7D12-422D-8AD6-1A6436B7DC29}" type="pres">
      <dgm:prSet presAssocID="{21D49AA7-9267-4F21-B7B6-7C4837A4EA21}" presName="child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C5D5D73-DCA8-4134-9EB7-3D71983F4332}" type="pres">
      <dgm:prSet presAssocID="{C5FCB561-3FB6-4414-B844-813066FC6394}" presName="aSpace" presStyleCnt="0"/>
      <dgm:spPr/>
    </dgm:pt>
    <dgm:pt modelId="{7EC2CDAB-F15C-4764-A314-E6CAAA2D6B76}" type="pres">
      <dgm:prSet presAssocID="{7886EFD5-8D66-40D7-853F-50D5C5440F8D}" presName="compNode" presStyleCnt="0"/>
      <dgm:spPr/>
    </dgm:pt>
    <dgm:pt modelId="{B0537CF9-C90B-4729-AF5D-D992D8473155}" type="pres">
      <dgm:prSet presAssocID="{7886EFD5-8D66-40D7-853F-50D5C5440F8D}" presName="aNode" presStyleLbl="bgShp" presStyleIdx="2" presStyleCnt="5"/>
      <dgm:spPr/>
      <dgm:t>
        <a:bodyPr/>
        <a:lstStyle/>
        <a:p>
          <a:endParaRPr lang="es-EC"/>
        </a:p>
      </dgm:t>
    </dgm:pt>
    <dgm:pt modelId="{8768F975-39BF-4C9F-996B-3C27C486DF67}" type="pres">
      <dgm:prSet presAssocID="{7886EFD5-8D66-40D7-853F-50D5C5440F8D}" presName="textNode" presStyleLbl="bgShp" presStyleIdx="2" presStyleCnt="5"/>
      <dgm:spPr/>
      <dgm:t>
        <a:bodyPr/>
        <a:lstStyle/>
        <a:p>
          <a:endParaRPr lang="es-EC"/>
        </a:p>
      </dgm:t>
    </dgm:pt>
    <dgm:pt modelId="{A1CF074B-2B95-4030-AA5B-E34FF7386BDA}" type="pres">
      <dgm:prSet presAssocID="{7886EFD5-8D66-40D7-853F-50D5C5440F8D}" presName="compChildNode" presStyleCnt="0"/>
      <dgm:spPr/>
    </dgm:pt>
    <dgm:pt modelId="{4EBB59B6-EAF2-4CFE-B774-4203AE95D486}" type="pres">
      <dgm:prSet presAssocID="{7886EFD5-8D66-40D7-853F-50D5C5440F8D}" presName="theInnerList" presStyleCnt="0"/>
      <dgm:spPr/>
    </dgm:pt>
    <dgm:pt modelId="{9282A68E-6D0E-4FBE-9137-9AF567DE1D8F}" type="pres">
      <dgm:prSet presAssocID="{DAB17DF1-9306-442B-B3E9-EDA93D79D3C5}" presName="child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853CAB-AFA9-436D-BCDC-DF2121C369A6}" type="pres">
      <dgm:prSet presAssocID="{7886EFD5-8D66-40D7-853F-50D5C5440F8D}" presName="aSpace" presStyleCnt="0"/>
      <dgm:spPr/>
    </dgm:pt>
    <dgm:pt modelId="{A815020B-A5A3-4FEB-A856-E4F2C62291A3}" type="pres">
      <dgm:prSet presAssocID="{29230E33-F891-432E-9472-F5502B958CA7}" presName="compNode" presStyleCnt="0"/>
      <dgm:spPr/>
    </dgm:pt>
    <dgm:pt modelId="{879C3152-A660-4985-A0D1-78CCC55110AE}" type="pres">
      <dgm:prSet presAssocID="{29230E33-F891-432E-9472-F5502B958CA7}" presName="aNode" presStyleLbl="bgShp" presStyleIdx="3" presStyleCnt="5"/>
      <dgm:spPr/>
      <dgm:t>
        <a:bodyPr/>
        <a:lstStyle/>
        <a:p>
          <a:endParaRPr lang="es-EC"/>
        </a:p>
      </dgm:t>
    </dgm:pt>
    <dgm:pt modelId="{879D8A4E-3F45-414E-A628-1BB4BB1A7813}" type="pres">
      <dgm:prSet presAssocID="{29230E33-F891-432E-9472-F5502B958CA7}" presName="textNode" presStyleLbl="bgShp" presStyleIdx="3" presStyleCnt="5"/>
      <dgm:spPr/>
      <dgm:t>
        <a:bodyPr/>
        <a:lstStyle/>
        <a:p>
          <a:endParaRPr lang="es-EC"/>
        </a:p>
      </dgm:t>
    </dgm:pt>
    <dgm:pt modelId="{BDA847A6-B638-4DFC-99D2-8DFE903FF4D7}" type="pres">
      <dgm:prSet presAssocID="{29230E33-F891-432E-9472-F5502B958CA7}" presName="compChildNode" presStyleCnt="0"/>
      <dgm:spPr/>
    </dgm:pt>
    <dgm:pt modelId="{C4D3375E-E609-4253-A501-CD2F9E93E6E5}" type="pres">
      <dgm:prSet presAssocID="{29230E33-F891-432E-9472-F5502B958CA7}" presName="theInnerList" presStyleCnt="0"/>
      <dgm:spPr/>
    </dgm:pt>
    <dgm:pt modelId="{5027B8E8-10D8-4D0E-9769-F9B958241754}" type="pres">
      <dgm:prSet presAssocID="{9A615D49-A027-4425-ABC0-560EBE36057A}" presName="child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E862F10-9987-4EB8-BC26-AE4BC5B1804E}" type="pres">
      <dgm:prSet presAssocID="{29230E33-F891-432E-9472-F5502B958CA7}" presName="aSpace" presStyleCnt="0"/>
      <dgm:spPr/>
    </dgm:pt>
    <dgm:pt modelId="{4D979C84-B48E-4D17-8F41-17F0A072592A}" type="pres">
      <dgm:prSet presAssocID="{32531E84-8D05-4DFA-B435-00897406F661}" presName="compNode" presStyleCnt="0"/>
      <dgm:spPr/>
    </dgm:pt>
    <dgm:pt modelId="{7B7B3AD5-EBC9-456D-9F98-34DB6427C519}" type="pres">
      <dgm:prSet presAssocID="{32531E84-8D05-4DFA-B435-00897406F661}" presName="aNode" presStyleLbl="bgShp" presStyleIdx="4" presStyleCnt="5"/>
      <dgm:spPr/>
      <dgm:t>
        <a:bodyPr/>
        <a:lstStyle/>
        <a:p>
          <a:endParaRPr lang="es-EC"/>
        </a:p>
      </dgm:t>
    </dgm:pt>
    <dgm:pt modelId="{230269E9-8DCF-41CE-84E0-B30F6EE19FEA}" type="pres">
      <dgm:prSet presAssocID="{32531E84-8D05-4DFA-B435-00897406F661}" presName="textNode" presStyleLbl="bgShp" presStyleIdx="4" presStyleCnt="5"/>
      <dgm:spPr/>
      <dgm:t>
        <a:bodyPr/>
        <a:lstStyle/>
        <a:p>
          <a:endParaRPr lang="es-EC"/>
        </a:p>
      </dgm:t>
    </dgm:pt>
    <dgm:pt modelId="{DF41F53A-FADA-40F9-8B68-0FD961D4A688}" type="pres">
      <dgm:prSet presAssocID="{32531E84-8D05-4DFA-B435-00897406F661}" presName="compChildNode" presStyleCnt="0"/>
      <dgm:spPr/>
    </dgm:pt>
    <dgm:pt modelId="{764A2728-2756-4568-827C-9FA1FBD26807}" type="pres">
      <dgm:prSet presAssocID="{32531E84-8D05-4DFA-B435-00897406F661}" presName="theInnerList" presStyleCnt="0"/>
      <dgm:spPr/>
    </dgm:pt>
    <dgm:pt modelId="{30C8608F-FC05-4A7E-BE3A-B9C74F8DB153}" type="pres">
      <dgm:prSet presAssocID="{7B292AF8-1D2B-4ADF-B2C2-6F428563C186}" presName="child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6D405D2-7FB5-404C-92AA-BFB55DDBF069}" srcId="{D9F30795-FB3B-46DE-A270-2C5BDED70F40}" destId="{32531E84-8D05-4DFA-B435-00897406F661}" srcOrd="4" destOrd="0" parTransId="{E891C375-A665-40EB-AEA2-58B1CDD6B573}" sibTransId="{B4DFBF67-562C-4128-ADD1-EB90F68A14B5}"/>
    <dgm:cxn modelId="{524DBA8E-3EB5-4E96-8CBD-56E271E9C200}" type="presOf" srcId="{E719E301-729C-40EB-9BF8-8B3F9CFDDFE5}" destId="{B3DD55E2-1966-4EE0-BFE4-1FC2EFAE9DC7}" srcOrd="0" destOrd="0" presId="urn:microsoft.com/office/officeart/2005/8/layout/lProcess2"/>
    <dgm:cxn modelId="{7D421309-0113-4EE0-8DCF-EF93BF863488}" type="presOf" srcId="{E719E301-729C-40EB-9BF8-8B3F9CFDDFE5}" destId="{ECF8C4B7-1AC8-44B8-A101-AB77F8EF92DA}" srcOrd="1" destOrd="0" presId="urn:microsoft.com/office/officeart/2005/8/layout/lProcess2"/>
    <dgm:cxn modelId="{9E5B95EF-0FF0-4B83-9A56-E5101706EEEC}" type="presOf" srcId="{23D68990-9AC1-4A9A-B730-A6183B962672}" destId="{488D6B96-C400-4B8C-A50F-C119420F9AFB}" srcOrd="0" destOrd="0" presId="urn:microsoft.com/office/officeart/2005/8/layout/lProcess2"/>
    <dgm:cxn modelId="{D62DC1A6-04A0-4A95-94D8-77269CB5F1A5}" type="presOf" srcId="{21D49AA7-9267-4F21-B7B6-7C4837A4EA21}" destId="{C97A1143-7D12-422D-8AD6-1A6436B7DC29}" srcOrd="0" destOrd="0" presId="urn:microsoft.com/office/officeart/2005/8/layout/lProcess2"/>
    <dgm:cxn modelId="{57ADAA7F-9CDC-4D6D-94A7-7FB41A52B663}" type="presOf" srcId="{D9F30795-FB3B-46DE-A270-2C5BDED70F40}" destId="{79C15C42-9CA1-49C2-A855-10C0DFE8E8BA}" srcOrd="0" destOrd="0" presId="urn:microsoft.com/office/officeart/2005/8/layout/lProcess2"/>
    <dgm:cxn modelId="{B234ACE2-9035-4851-81F9-914F85C4D867}" type="presOf" srcId="{9A615D49-A027-4425-ABC0-560EBE36057A}" destId="{5027B8E8-10D8-4D0E-9769-F9B958241754}" srcOrd="0" destOrd="0" presId="urn:microsoft.com/office/officeart/2005/8/layout/lProcess2"/>
    <dgm:cxn modelId="{15EDCE48-DD3D-4C1C-987D-CB2BFAEE1F2C}" srcId="{E719E301-729C-40EB-9BF8-8B3F9CFDDFE5}" destId="{23D68990-9AC1-4A9A-B730-A6183B962672}" srcOrd="0" destOrd="0" parTransId="{97695BBA-56AE-4F52-B6E9-0AADA3CF0379}" sibTransId="{B84C4C93-8B41-44E5-99D6-C866BFFFD581}"/>
    <dgm:cxn modelId="{2B6F1E7B-989D-4676-B552-2D317D4B7BA2}" type="presOf" srcId="{C5FCB561-3FB6-4414-B844-813066FC6394}" destId="{5CCA39D9-8140-4467-A72E-143DF91735AA}" srcOrd="0" destOrd="0" presId="urn:microsoft.com/office/officeart/2005/8/layout/lProcess2"/>
    <dgm:cxn modelId="{1FDAC547-7F1A-4447-9972-92C5FF9822E9}" type="presOf" srcId="{29230E33-F891-432E-9472-F5502B958CA7}" destId="{879C3152-A660-4985-A0D1-78CCC55110AE}" srcOrd="0" destOrd="0" presId="urn:microsoft.com/office/officeart/2005/8/layout/lProcess2"/>
    <dgm:cxn modelId="{C6441532-6319-4A11-B0BD-D780868DCB80}" srcId="{D9F30795-FB3B-46DE-A270-2C5BDED70F40}" destId="{29230E33-F891-432E-9472-F5502B958CA7}" srcOrd="3" destOrd="0" parTransId="{6B2C0D8B-F57D-4021-9659-46D37C2A4687}" sibTransId="{DB8446C6-3D17-4216-9D58-8B068D126F96}"/>
    <dgm:cxn modelId="{1F19EF98-C90C-4E05-9D83-263C73E68CD7}" srcId="{29230E33-F891-432E-9472-F5502B958CA7}" destId="{9A615D49-A027-4425-ABC0-560EBE36057A}" srcOrd="0" destOrd="0" parTransId="{DC130914-B04C-4B56-8D0E-19C2F612E191}" sibTransId="{2F8EC3BD-1833-4E46-9577-CBB6ABE6C399}"/>
    <dgm:cxn modelId="{D8D02C0F-1A66-4324-A5EE-502297008AD0}" type="presOf" srcId="{7B292AF8-1D2B-4ADF-B2C2-6F428563C186}" destId="{30C8608F-FC05-4A7E-BE3A-B9C74F8DB153}" srcOrd="0" destOrd="0" presId="urn:microsoft.com/office/officeart/2005/8/layout/lProcess2"/>
    <dgm:cxn modelId="{343C12A4-7C65-4BE4-BAC9-4E57EB41F15C}" type="presOf" srcId="{29230E33-F891-432E-9472-F5502B958CA7}" destId="{879D8A4E-3F45-414E-A628-1BB4BB1A7813}" srcOrd="1" destOrd="0" presId="urn:microsoft.com/office/officeart/2005/8/layout/lProcess2"/>
    <dgm:cxn modelId="{5C2C07FF-8762-40E2-A36A-DDAC3A61FB2B}" srcId="{D9F30795-FB3B-46DE-A270-2C5BDED70F40}" destId="{7886EFD5-8D66-40D7-853F-50D5C5440F8D}" srcOrd="2" destOrd="0" parTransId="{3112A0DB-BF27-4D74-AF20-21FF24C31A91}" sibTransId="{9ADAB3E0-4C9D-4A04-BE9A-342FDAE8C3C9}"/>
    <dgm:cxn modelId="{FE309D86-1338-47DB-8FD6-B65602F5D6D3}" srcId="{7886EFD5-8D66-40D7-853F-50D5C5440F8D}" destId="{DAB17DF1-9306-442B-B3E9-EDA93D79D3C5}" srcOrd="0" destOrd="0" parTransId="{CB85A851-0E2D-479E-8D70-95D4CCC3C2D2}" sibTransId="{E39DDC1E-1EDD-4CE3-B72D-F18AD33402E3}"/>
    <dgm:cxn modelId="{4E5A4690-4D5C-4F28-BE54-9EE23AFAF022}" type="presOf" srcId="{C5FCB561-3FB6-4414-B844-813066FC6394}" destId="{14E26E81-892A-4085-B75D-6BCB8EE5C9E0}" srcOrd="1" destOrd="0" presId="urn:microsoft.com/office/officeart/2005/8/layout/lProcess2"/>
    <dgm:cxn modelId="{0070282C-0327-4DDA-9F27-97FE391FBE39}" srcId="{C5FCB561-3FB6-4414-B844-813066FC6394}" destId="{21D49AA7-9267-4F21-B7B6-7C4837A4EA21}" srcOrd="0" destOrd="0" parTransId="{C2AC14CD-CFAF-464E-BC54-86F10934F43C}" sibTransId="{DC0E8E52-BC09-4AAD-9EB0-7A5CF40E632C}"/>
    <dgm:cxn modelId="{8E92CDF4-4323-4057-A9BD-532D84ACA37A}" type="presOf" srcId="{7886EFD5-8D66-40D7-853F-50D5C5440F8D}" destId="{B0537CF9-C90B-4729-AF5D-D992D8473155}" srcOrd="0" destOrd="0" presId="urn:microsoft.com/office/officeart/2005/8/layout/lProcess2"/>
    <dgm:cxn modelId="{98CEE889-EB1B-4C40-834B-41674FBDFE6A}" srcId="{32531E84-8D05-4DFA-B435-00897406F661}" destId="{7B292AF8-1D2B-4ADF-B2C2-6F428563C186}" srcOrd="0" destOrd="0" parTransId="{761D6795-8268-4116-B576-B86C0C974679}" sibTransId="{F617F048-5CD5-427F-9A14-2D502055669F}"/>
    <dgm:cxn modelId="{AB0359E0-C1E0-4B5F-B02A-E70B4717C3F8}" type="presOf" srcId="{32531E84-8D05-4DFA-B435-00897406F661}" destId="{230269E9-8DCF-41CE-84E0-B30F6EE19FEA}" srcOrd="1" destOrd="0" presId="urn:microsoft.com/office/officeart/2005/8/layout/lProcess2"/>
    <dgm:cxn modelId="{676E0D5B-3D0A-457D-8BE6-4D29E46F5C56}" srcId="{D9F30795-FB3B-46DE-A270-2C5BDED70F40}" destId="{C5FCB561-3FB6-4414-B844-813066FC6394}" srcOrd="1" destOrd="0" parTransId="{36BBE0C2-6B18-4A50-8BB8-669F65809DC3}" sibTransId="{5AEF4108-F87F-46D2-93C9-B0281E440FE1}"/>
    <dgm:cxn modelId="{AC1FBB49-2E55-4DDF-9B63-8A042EEE490C}" type="presOf" srcId="{7886EFD5-8D66-40D7-853F-50D5C5440F8D}" destId="{8768F975-39BF-4C9F-996B-3C27C486DF67}" srcOrd="1" destOrd="0" presId="urn:microsoft.com/office/officeart/2005/8/layout/lProcess2"/>
    <dgm:cxn modelId="{92B8C414-2246-4C53-B42E-0178056E21B7}" type="presOf" srcId="{32531E84-8D05-4DFA-B435-00897406F661}" destId="{7B7B3AD5-EBC9-456D-9F98-34DB6427C519}" srcOrd="0" destOrd="0" presId="urn:microsoft.com/office/officeart/2005/8/layout/lProcess2"/>
    <dgm:cxn modelId="{B363052F-B1E7-4D7B-B13D-4167D1E47009}" type="presOf" srcId="{DAB17DF1-9306-442B-B3E9-EDA93D79D3C5}" destId="{9282A68E-6D0E-4FBE-9137-9AF567DE1D8F}" srcOrd="0" destOrd="0" presId="urn:microsoft.com/office/officeart/2005/8/layout/lProcess2"/>
    <dgm:cxn modelId="{51DF29F6-84A3-4141-8632-548036D4BE55}" srcId="{D9F30795-FB3B-46DE-A270-2C5BDED70F40}" destId="{E719E301-729C-40EB-9BF8-8B3F9CFDDFE5}" srcOrd="0" destOrd="0" parTransId="{D6EB0CCE-BFB9-4F4E-AE82-753530E6B4F2}" sibTransId="{CF16BD15-32D9-4DE2-822E-C60392A4B475}"/>
    <dgm:cxn modelId="{81964BD4-5CF3-4A12-AD61-82EC0BF32386}" type="presParOf" srcId="{79C15C42-9CA1-49C2-A855-10C0DFE8E8BA}" destId="{4CFCB3FB-11BE-46AD-90B1-70DC7F64CF40}" srcOrd="0" destOrd="0" presId="urn:microsoft.com/office/officeart/2005/8/layout/lProcess2"/>
    <dgm:cxn modelId="{DAC60345-72A4-42C0-AF96-24599100E834}" type="presParOf" srcId="{4CFCB3FB-11BE-46AD-90B1-70DC7F64CF40}" destId="{B3DD55E2-1966-4EE0-BFE4-1FC2EFAE9DC7}" srcOrd="0" destOrd="0" presId="urn:microsoft.com/office/officeart/2005/8/layout/lProcess2"/>
    <dgm:cxn modelId="{4FD51119-CE85-461F-B294-6C9DE42C84C3}" type="presParOf" srcId="{4CFCB3FB-11BE-46AD-90B1-70DC7F64CF40}" destId="{ECF8C4B7-1AC8-44B8-A101-AB77F8EF92DA}" srcOrd="1" destOrd="0" presId="urn:microsoft.com/office/officeart/2005/8/layout/lProcess2"/>
    <dgm:cxn modelId="{ED56318D-D36C-4BC3-AE41-630447C24BED}" type="presParOf" srcId="{4CFCB3FB-11BE-46AD-90B1-70DC7F64CF40}" destId="{8BFABDB0-A5C4-428A-AC17-84E1C28D2504}" srcOrd="2" destOrd="0" presId="urn:microsoft.com/office/officeart/2005/8/layout/lProcess2"/>
    <dgm:cxn modelId="{41707493-CAB0-4A13-AEDC-D521FD5890E0}" type="presParOf" srcId="{8BFABDB0-A5C4-428A-AC17-84E1C28D2504}" destId="{BFB9C44D-8463-4D3D-AF00-D1B7BD4901C6}" srcOrd="0" destOrd="0" presId="urn:microsoft.com/office/officeart/2005/8/layout/lProcess2"/>
    <dgm:cxn modelId="{4CE2092F-1658-456E-AFDA-82AA95DC253F}" type="presParOf" srcId="{BFB9C44D-8463-4D3D-AF00-D1B7BD4901C6}" destId="{488D6B96-C400-4B8C-A50F-C119420F9AFB}" srcOrd="0" destOrd="0" presId="urn:microsoft.com/office/officeart/2005/8/layout/lProcess2"/>
    <dgm:cxn modelId="{15691B39-3F27-4C99-93DB-31A7DFA04388}" type="presParOf" srcId="{79C15C42-9CA1-49C2-A855-10C0DFE8E8BA}" destId="{C4C57B05-150C-4B08-8997-B604E8472FAC}" srcOrd="1" destOrd="0" presId="urn:microsoft.com/office/officeart/2005/8/layout/lProcess2"/>
    <dgm:cxn modelId="{AF0C6E48-7550-4174-822D-2C53A0829F7E}" type="presParOf" srcId="{79C15C42-9CA1-49C2-A855-10C0DFE8E8BA}" destId="{378E19E2-B556-47B9-AA4E-23ECD5904652}" srcOrd="2" destOrd="0" presId="urn:microsoft.com/office/officeart/2005/8/layout/lProcess2"/>
    <dgm:cxn modelId="{573F6762-2C62-46B5-BDFC-31B79975BFD3}" type="presParOf" srcId="{378E19E2-B556-47B9-AA4E-23ECD5904652}" destId="{5CCA39D9-8140-4467-A72E-143DF91735AA}" srcOrd="0" destOrd="0" presId="urn:microsoft.com/office/officeart/2005/8/layout/lProcess2"/>
    <dgm:cxn modelId="{819EBC2E-483D-412E-B2CA-22C9F83B91F0}" type="presParOf" srcId="{378E19E2-B556-47B9-AA4E-23ECD5904652}" destId="{14E26E81-892A-4085-B75D-6BCB8EE5C9E0}" srcOrd="1" destOrd="0" presId="urn:microsoft.com/office/officeart/2005/8/layout/lProcess2"/>
    <dgm:cxn modelId="{D990E143-1B76-4B29-9C47-A32A7F462B84}" type="presParOf" srcId="{378E19E2-B556-47B9-AA4E-23ECD5904652}" destId="{DBD91BF1-E86D-449D-902B-325B0677431A}" srcOrd="2" destOrd="0" presId="urn:microsoft.com/office/officeart/2005/8/layout/lProcess2"/>
    <dgm:cxn modelId="{41ECAA24-65F0-458D-A2E8-012778597984}" type="presParOf" srcId="{DBD91BF1-E86D-449D-902B-325B0677431A}" destId="{0B5019B7-1C99-4EE5-908C-B9A109C4996C}" srcOrd="0" destOrd="0" presId="urn:microsoft.com/office/officeart/2005/8/layout/lProcess2"/>
    <dgm:cxn modelId="{4937BE8F-AD84-4F22-9C2E-0481C161C06F}" type="presParOf" srcId="{0B5019B7-1C99-4EE5-908C-B9A109C4996C}" destId="{C97A1143-7D12-422D-8AD6-1A6436B7DC29}" srcOrd="0" destOrd="0" presId="urn:microsoft.com/office/officeart/2005/8/layout/lProcess2"/>
    <dgm:cxn modelId="{6D012465-5192-4EE0-A1ED-348609C0682B}" type="presParOf" srcId="{79C15C42-9CA1-49C2-A855-10C0DFE8E8BA}" destId="{FC5D5D73-DCA8-4134-9EB7-3D71983F4332}" srcOrd="3" destOrd="0" presId="urn:microsoft.com/office/officeart/2005/8/layout/lProcess2"/>
    <dgm:cxn modelId="{0731CE9C-21D4-4A96-942A-7208730A43A4}" type="presParOf" srcId="{79C15C42-9CA1-49C2-A855-10C0DFE8E8BA}" destId="{7EC2CDAB-F15C-4764-A314-E6CAAA2D6B76}" srcOrd="4" destOrd="0" presId="urn:microsoft.com/office/officeart/2005/8/layout/lProcess2"/>
    <dgm:cxn modelId="{E8A22011-20EA-400E-99CC-34AC32E416B5}" type="presParOf" srcId="{7EC2CDAB-F15C-4764-A314-E6CAAA2D6B76}" destId="{B0537CF9-C90B-4729-AF5D-D992D8473155}" srcOrd="0" destOrd="0" presId="urn:microsoft.com/office/officeart/2005/8/layout/lProcess2"/>
    <dgm:cxn modelId="{B91B7885-6B51-44D4-A5BE-D7B468656ADF}" type="presParOf" srcId="{7EC2CDAB-F15C-4764-A314-E6CAAA2D6B76}" destId="{8768F975-39BF-4C9F-996B-3C27C486DF67}" srcOrd="1" destOrd="0" presId="urn:microsoft.com/office/officeart/2005/8/layout/lProcess2"/>
    <dgm:cxn modelId="{DB59282D-E26D-4988-AF48-45C186E4FA16}" type="presParOf" srcId="{7EC2CDAB-F15C-4764-A314-E6CAAA2D6B76}" destId="{A1CF074B-2B95-4030-AA5B-E34FF7386BDA}" srcOrd="2" destOrd="0" presId="urn:microsoft.com/office/officeart/2005/8/layout/lProcess2"/>
    <dgm:cxn modelId="{99238091-D229-42A3-92CC-54DE1E45CE91}" type="presParOf" srcId="{A1CF074B-2B95-4030-AA5B-E34FF7386BDA}" destId="{4EBB59B6-EAF2-4CFE-B774-4203AE95D486}" srcOrd="0" destOrd="0" presId="urn:microsoft.com/office/officeart/2005/8/layout/lProcess2"/>
    <dgm:cxn modelId="{98567360-BFDC-4EF6-93DD-1F047E40E94E}" type="presParOf" srcId="{4EBB59B6-EAF2-4CFE-B774-4203AE95D486}" destId="{9282A68E-6D0E-4FBE-9137-9AF567DE1D8F}" srcOrd="0" destOrd="0" presId="urn:microsoft.com/office/officeart/2005/8/layout/lProcess2"/>
    <dgm:cxn modelId="{27F0B335-8114-4174-9958-9212EC1FB875}" type="presParOf" srcId="{79C15C42-9CA1-49C2-A855-10C0DFE8E8BA}" destId="{63853CAB-AFA9-436D-BCDC-DF2121C369A6}" srcOrd="5" destOrd="0" presId="urn:microsoft.com/office/officeart/2005/8/layout/lProcess2"/>
    <dgm:cxn modelId="{CC7EA779-EA6D-45DE-98A8-FB50E12B75EB}" type="presParOf" srcId="{79C15C42-9CA1-49C2-A855-10C0DFE8E8BA}" destId="{A815020B-A5A3-4FEB-A856-E4F2C62291A3}" srcOrd="6" destOrd="0" presId="urn:microsoft.com/office/officeart/2005/8/layout/lProcess2"/>
    <dgm:cxn modelId="{7FE6DAEA-CED7-40B1-97F8-634358535B09}" type="presParOf" srcId="{A815020B-A5A3-4FEB-A856-E4F2C62291A3}" destId="{879C3152-A660-4985-A0D1-78CCC55110AE}" srcOrd="0" destOrd="0" presId="urn:microsoft.com/office/officeart/2005/8/layout/lProcess2"/>
    <dgm:cxn modelId="{88B93363-B884-4412-9F5B-8465AA294D50}" type="presParOf" srcId="{A815020B-A5A3-4FEB-A856-E4F2C62291A3}" destId="{879D8A4E-3F45-414E-A628-1BB4BB1A7813}" srcOrd="1" destOrd="0" presId="urn:microsoft.com/office/officeart/2005/8/layout/lProcess2"/>
    <dgm:cxn modelId="{88D12129-451F-4C18-8621-F52B69AF213C}" type="presParOf" srcId="{A815020B-A5A3-4FEB-A856-E4F2C62291A3}" destId="{BDA847A6-B638-4DFC-99D2-8DFE903FF4D7}" srcOrd="2" destOrd="0" presId="urn:microsoft.com/office/officeart/2005/8/layout/lProcess2"/>
    <dgm:cxn modelId="{910DCDDD-8226-4151-B4A7-780FD3A86F12}" type="presParOf" srcId="{BDA847A6-B638-4DFC-99D2-8DFE903FF4D7}" destId="{C4D3375E-E609-4253-A501-CD2F9E93E6E5}" srcOrd="0" destOrd="0" presId="urn:microsoft.com/office/officeart/2005/8/layout/lProcess2"/>
    <dgm:cxn modelId="{EC18E93A-C14E-43FC-B150-F27E963DBB4B}" type="presParOf" srcId="{C4D3375E-E609-4253-A501-CD2F9E93E6E5}" destId="{5027B8E8-10D8-4D0E-9769-F9B958241754}" srcOrd="0" destOrd="0" presId="urn:microsoft.com/office/officeart/2005/8/layout/lProcess2"/>
    <dgm:cxn modelId="{2D3920B9-80F6-41D0-9741-6C65BBE5C6E4}" type="presParOf" srcId="{79C15C42-9CA1-49C2-A855-10C0DFE8E8BA}" destId="{DE862F10-9987-4EB8-BC26-AE4BC5B1804E}" srcOrd="7" destOrd="0" presId="urn:microsoft.com/office/officeart/2005/8/layout/lProcess2"/>
    <dgm:cxn modelId="{0B385BB5-F4F6-4EEB-A616-16CA9FD5D29B}" type="presParOf" srcId="{79C15C42-9CA1-49C2-A855-10C0DFE8E8BA}" destId="{4D979C84-B48E-4D17-8F41-17F0A072592A}" srcOrd="8" destOrd="0" presId="urn:microsoft.com/office/officeart/2005/8/layout/lProcess2"/>
    <dgm:cxn modelId="{AB22C924-A332-4877-83CA-7FD994FDB78E}" type="presParOf" srcId="{4D979C84-B48E-4D17-8F41-17F0A072592A}" destId="{7B7B3AD5-EBC9-456D-9F98-34DB6427C519}" srcOrd="0" destOrd="0" presId="urn:microsoft.com/office/officeart/2005/8/layout/lProcess2"/>
    <dgm:cxn modelId="{F4BE336C-88AA-4BA4-BAE9-7E128FDC77EE}" type="presParOf" srcId="{4D979C84-B48E-4D17-8F41-17F0A072592A}" destId="{230269E9-8DCF-41CE-84E0-B30F6EE19FEA}" srcOrd="1" destOrd="0" presId="urn:microsoft.com/office/officeart/2005/8/layout/lProcess2"/>
    <dgm:cxn modelId="{4060052A-6DC4-4687-A2A5-74B95E7F45D7}" type="presParOf" srcId="{4D979C84-B48E-4D17-8F41-17F0A072592A}" destId="{DF41F53A-FADA-40F9-8B68-0FD961D4A688}" srcOrd="2" destOrd="0" presId="urn:microsoft.com/office/officeart/2005/8/layout/lProcess2"/>
    <dgm:cxn modelId="{DB5F4F34-4F39-4CA8-9B34-1EAE2299CE76}" type="presParOf" srcId="{DF41F53A-FADA-40F9-8B68-0FD961D4A688}" destId="{764A2728-2756-4568-827C-9FA1FBD26807}" srcOrd="0" destOrd="0" presId="urn:microsoft.com/office/officeart/2005/8/layout/lProcess2"/>
    <dgm:cxn modelId="{9421B333-B7D2-4FD1-B8CE-7EBD52CE1B07}" type="presParOf" srcId="{764A2728-2756-4568-827C-9FA1FBD26807}" destId="{30C8608F-FC05-4A7E-BE3A-B9C74F8DB153}" srcOrd="0" destOrd="0" presId="urn:microsoft.com/office/officeart/2005/8/layout/lProcess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2E1D08-8C84-4D1C-9FB0-4AA48CF27D22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1840EF7C-ED85-470C-926F-AB91DBF533DE}">
      <dgm:prSet phldrT="[Texto]"/>
      <dgm:spPr/>
      <dgm:t>
        <a:bodyPr/>
        <a:lstStyle/>
        <a:p>
          <a:r>
            <a:rPr lang="es-EC" smtClean="0"/>
            <a:t>Desarrollo Económico</a:t>
          </a:r>
          <a:endParaRPr lang="es-EC" dirty="0"/>
        </a:p>
      </dgm:t>
    </dgm:pt>
    <dgm:pt modelId="{C03607E2-69EE-4177-8D4F-77AEC8AB4573}" type="parTrans" cxnId="{D1CF5997-D8F7-4BE2-BB4D-55967C90D7B1}">
      <dgm:prSet/>
      <dgm:spPr/>
      <dgm:t>
        <a:bodyPr/>
        <a:lstStyle/>
        <a:p>
          <a:endParaRPr lang="es-EC"/>
        </a:p>
      </dgm:t>
    </dgm:pt>
    <dgm:pt modelId="{CE7C8BE3-3857-41B7-9CD8-57156786035E}" type="sibTrans" cxnId="{D1CF5997-D8F7-4BE2-BB4D-55967C90D7B1}">
      <dgm:prSet/>
      <dgm:spPr/>
      <dgm:t>
        <a:bodyPr/>
        <a:lstStyle/>
        <a:p>
          <a:endParaRPr lang="es-EC"/>
        </a:p>
      </dgm:t>
    </dgm:pt>
    <dgm:pt modelId="{B14DE179-6B79-476D-9F43-5BC60AD9849C}">
      <dgm:prSet phldrT="[Texto]" custT="1"/>
      <dgm:spPr/>
      <dgm:t>
        <a:bodyPr/>
        <a:lstStyle/>
        <a:p>
          <a:r>
            <a:rPr lang="es-EC" sz="3600" dirty="0" smtClean="0"/>
            <a:t>Desorden Comercial e Informalidad</a:t>
          </a:r>
          <a:endParaRPr lang="es-EC" sz="3600" dirty="0"/>
        </a:p>
      </dgm:t>
    </dgm:pt>
    <dgm:pt modelId="{B44C7272-BD5F-4D9A-88F2-734E950AE6B9}" type="parTrans" cxnId="{B2970223-FAB7-40AC-AFF8-42F70489B33C}">
      <dgm:prSet/>
      <dgm:spPr/>
      <dgm:t>
        <a:bodyPr/>
        <a:lstStyle/>
        <a:p>
          <a:endParaRPr lang="es-EC"/>
        </a:p>
      </dgm:t>
    </dgm:pt>
    <dgm:pt modelId="{D1747816-5357-4405-9F1C-3F6909B1AA22}" type="sibTrans" cxnId="{B2970223-FAB7-40AC-AFF8-42F70489B33C}">
      <dgm:prSet/>
      <dgm:spPr/>
      <dgm:t>
        <a:bodyPr/>
        <a:lstStyle/>
        <a:p>
          <a:endParaRPr lang="es-EC"/>
        </a:p>
      </dgm:t>
    </dgm:pt>
    <dgm:pt modelId="{6A4B5A7B-640E-4691-8E66-135DC3B54CA9}">
      <dgm:prSet phldrT="[Texto]" custT="1"/>
      <dgm:spPr/>
      <dgm:t>
        <a:bodyPr/>
        <a:lstStyle/>
        <a:p>
          <a:r>
            <a:rPr lang="es-EC" sz="3600" dirty="0" smtClean="0"/>
            <a:t>Incumplimiento de ordenanzas, pérdida del parque industrial</a:t>
          </a:r>
          <a:endParaRPr lang="es-EC" sz="3600" dirty="0"/>
        </a:p>
      </dgm:t>
    </dgm:pt>
    <dgm:pt modelId="{D20CCD1E-B962-40A2-9E66-EBA6E14582A8}" type="parTrans" cxnId="{EF7CE7BA-1D2C-449A-8256-8AB3124DB011}">
      <dgm:prSet/>
      <dgm:spPr/>
      <dgm:t>
        <a:bodyPr/>
        <a:lstStyle/>
        <a:p>
          <a:endParaRPr lang="es-EC"/>
        </a:p>
      </dgm:t>
    </dgm:pt>
    <dgm:pt modelId="{0EAB6F4A-E16E-4295-A758-069184863F6A}" type="sibTrans" cxnId="{EF7CE7BA-1D2C-449A-8256-8AB3124DB011}">
      <dgm:prSet/>
      <dgm:spPr/>
      <dgm:t>
        <a:bodyPr/>
        <a:lstStyle/>
        <a:p>
          <a:endParaRPr lang="es-EC"/>
        </a:p>
      </dgm:t>
    </dgm:pt>
    <dgm:pt modelId="{91852A24-9E73-4B29-AC60-661B02679747}">
      <dgm:prSet phldrT="[Texto]" custT="1"/>
      <dgm:spPr/>
      <dgm:t>
        <a:bodyPr/>
        <a:lstStyle/>
        <a:p>
          <a:r>
            <a:rPr lang="es-EC" sz="3600" dirty="0" smtClean="0"/>
            <a:t>Escasa promoción turística</a:t>
          </a:r>
          <a:endParaRPr lang="es-EC" sz="3600" dirty="0"/>
        </a:p>
      </dgm:t>
    </dgm:pt>
    <dgm:pt modelId="{9DC3C4AB-C898-4822-A0D5-09D0C19FE2C7}" type="parTrans" cxnId="{0F50FB9D-FECB-4C0E-8B41-FF91F705DCAF}">
      <dgm:prSet/>
      <dgm:spPr/>
      <dgm:t>
        <a:bodyPr/>
        <a:lstStyle/>
        <a:p>
          <a:endParaRPr lang="es-EC"/>
        </a:p>
      </dgm:t>
    </dgm:pt>
    <dgm:pt modelId="{FC89C278-F54B-4594-83DC-EF49AF0C670C}" type="sibTrans" cxnId="{0F50FB9D-FECB-4C0E-8B41-FF91F705DCAF}">
      <dgm:prSet/>
      <dgm:spPr/>
      <dgm:t>
        <a:bodyPr/>
        <a:lstStyle/>
        <a:p>
          <a:endParaRPr lang="es-EC"/>
        </a:p>
      </dgm:t>
    </dgm:pt>
    <dgm:pt modelId="{055FFBD8-467A-45BE-A369-4B34894CDFCB}">
      <dgm:prSet phldrT="[Texto]" custT="1"/>
      <dgm:spPr/>
      <dgm:t>
        <a:bodyPr/>
        <a:lstStyle/>
        <a:p>
          <a:r>
            <a:rPr lang="es-EC" sz="3600" dirty="0" smtClean="0"/>
            <a:t>Camal Municipal Clausurado</a:t>
          </a:r>
          <a:endParaRPr lang="es-EC" sz="3600" dirty="0"/>
        </a:p>
      </dgm:t>
    </dgm:pt>
    <dgm:pt modelId="{ABC69148-7F04-4750-B4B7-414E39C00BA5}" type="parTrans" cxnId="{8EA25EBC-539F-4065-A823-1304D7BB2D41}">
      <dgm:prSet/>
      <dgm:spPr/>
      <dgm:t>
        <a:bodyPr/>
        <a:lstStyle/>
        <a:p>
          <a:endParaRPr lang="es-EC"/>
        </a:p>
      </dgm:t>
    </dgm:pt>
    <dgm:pt modelId="{CEFEED70-B83E-4FE2-AA57-3EF4F3A2872A}" type="sibTrans" cxnId="{8EA25EBC-539F-4065-A823-1304D7BB2D41}">
      <dgm:prSet/>
      <dgm:spPr/>
      <dgm:t>
        <a:bodyPr/>
        <a:lstStyle/>
        <a:p>
          <a:endParaRPr lang="es-EC"/>
        </a:p>
      </dgm:t>
    </dgm:pt>
    <dgm:pt modelId="{4298A8B5-F62B-4924-AE7B-B73F80A6702E}" type="pres">
      <dgm:prSet presAssocID="{732E1D08-8C84-4D1C-9FB0-4AA48CF27D2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B4DB9735-02F8-4198-8E8A-4A2CA99434C5}" type="pres">
      <dgm:prSet presAssocID="{1840EF7C-ED85-470C-926F-AB91DBF533DE}" presName="roof" presStyleLbl="dkBgShp" presStyleIdx="0" presStyleCnt="2" custScaleY="44876" custLinFactNeighborY="23867"/>
      <dgm:spPr/>
      <dgm:t>
        <a:bodyPr/>
        <a:lstStyle/>
        <a:p>
          <a:endParaRPr lang="es-EC"/>
        </a:p>
      </dgm:t>
    </dgm:pt>
    <dgm:pt modelId="{A9472269-79DC-4EA3-8EF5-EF337E91C5A9}" type="pres">
      <dgm:prSet presAssocID="{1840EF7C-ED85-470C-926F-AB91DBF533DE}" presName="pillars" presStyleCnt="0"/>
      <dgm:spPr/>
    </dgm:pt>
    <dgm:pt modelId="{B66F12C1-18BC-40AA-B3F3-84B55373CC4B}" type="pres">
      <dgm:prSet presAssocID="{1840EF7C-ED85-470C-926F-AB91DBF533DE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4A9996A-0D18-4F12-B528-D954AA95F6C7}" type="pres">
      <dgm:prSet presAssocID="{6A4B5A7B-640E-4691-8E66-135DC3B54CA9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5E013EC-0458-4F52-AF05-DF133165CC08}" type="pres">
      <dgm:prSet presAssocID="{91852A24-9E73-4B29-AC60-661B02679747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0F818B1-FEFF-484F-9A2D-B6B6CA88E22C}" type="pres">
      <dgm:prSet presAssocID="{055FFBD8-467A-45BE-A369-4B34894CDFCB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CF04BBE-C1C5-49E6-BE34-1CF981C0F393}" type="pres">
      <dgm:prSet presAssocID="{1840EF7C-ED85-470C-926F-AB91DBF533DE}" presName="base" presStyleLbl="dkBgShp" presStyleIdx="1" presStyleCnt="2"/>
      <dgm:spPr/>
    </dgm:pt>
  </dgm:ptLst>
  <dgm:cxnLst>
    <dgm:cxn modelId="{BA948636-8CF2-4E50-9EC1-639341E453EE}" type="presOf" srcId="{B14DE179-6B79-476D-9F43-5BC60AD9849C}" destId="{B66F12C1-18BC-40AA-B3F3-84B55373CC4B}" srcOrd="0" destOrd="0" presId="urn:microsoft.com/office/officeart/2005/8/layout/hList3"/>
    <dgm:cxn modelId="{EF7CE7BA-1D2C-449A-8256-8AB3124DB011}" srcId="{1840EF7C-ED85-470C-926F-AB91DBF533DE}" destId="{6A4B5A7B-640E-4691-8E66-135DC3B54CA9}" srcOrd="1" destOrd="0" parTransId="{D20CCD1E-B962-40A2-9E66-EBA6E14582A8}" sibTransId="{0EAB6F4A-E16E-4295-A758-069184863F6A}"/>
    <dgm:cxn modelId="{52E1A270-A26C-420E-9B88-B6D0B179153E}" type="presOf" srcId="{732E1D08-8C84-4D1C-9FB0-4AA48CF27D22}" destId="{4298A8B5-F62B-4924-AE7B-B73F80A6702E}" srcOrd="0" destOrd="0" presId="urn:microsoft.com/office/officeart/2005/8/layout/hList3"/>
    <dgm:cxn modelId="{1059FB00-D299-4992-8F33-95BB7B989953}" type="presOf" srcId="{1840EF7C-ED85-470C-926F-AB91DBF533DE}" destId="{B4DB9735-02F8-4198-8E8A-4A2CA99434C5}" srcOrd="0" destOrd="0" presId="urn:microsoft.com/office/officeart/2005/8/layout/hList3"/>
    <dgm:cxn modelId="{0F50FB9D-FECB-4C0E-8B41-FF91F705DCAF}" srcId="{1840EF7C-ED85-470C-926F-AB91DBF533DE}" destId="{91852A24-9E73-4B29-AC60-661B02679747}" srcOrd="2" destOrd="0" parTransId="{9DC3C4AB-C898-4822-A0D5-09D0C19FE2C7}" sibTransId="{FC89C278-F54B-4594-83DC-EF49AF0C670C}"/>
    <dgm:cxn modelId="{D1CF5997-D8F7-4BE2-BB4D-55967C90D7B1}" srcId="{732E1D08-8C84-4D1C-9FB0-4AA48CF27D22}" destId="{1840EF7C-ED85-470C-926F-AB91DBF533DE}" srcOrd="0" destOrd="0" parTransId="{C03607E2-69EE-4177-8D4F-77AEC8AB4573}" sibTransId="{CE7C8BE3-3857-41B7-9CD8-57156786035E}"/>
    <dgm:cxn modelId="{8EA25EBC-539F-4065-A823-1304D7BB2D41}" srcId="{1840EF7C-ED85-470C-926F-AB91DBF533DE}" destId="{055FFBD8-467A-45BE-A369-4B34894CDFCB}" srcOrd="3" destOrd="0" parTransId="{ABC69148-7F04-4750-B4B7-414E39C00BA5}" sibTransId="{CEFEED70-B83E-4FE2-AA57-3EF4F3A2872A}"/>
    <dgm:cxn modelId="{9BDA294A-A257-4FDD-A56D-5D33276A3AC4}" type="presOf" srcId="{91852A24-9E73-4B29-AC60-661B02679747}" destId="{C5E013EC-0458-4F52-AF05-DF133165CC08}" srcOrd="0" destOrd="0" presId="urn:microsoft.com/office/officeart/2005/8/layout/hList3"/>
    <dgm:cxn modelId="{B2970223-FAB7-40AC-AFF8-42F70489B33C}" srcId="{1840EF7C-ED85-470C-926F-AB91DBF533DE}" destId="{B14DE179-6B79-476D-9F43-5BC60AD9849C}" srcOrd="0" destOrd="0" parTransId="{B44C7272-BD5F-4D9A-88F2-734E950AE6B9}" sibTransId="{D1747816-5357-4405-9F1C-3F6909B1AA22}"/>
    <dgm:cxn modelId="{63A9391B-C9CB-4F7A-87DC-F7AAA1DA3842}" type="presOf" srcId="{055FFBD8-467A-45BE-A369-4B34894CDFCB}" destId="{F0F818B1-FEFF-484F-9A2D-B6B6CA88E22C}" srcOrd="0" destOrd="0" presId="urn:microsoft.com/office/officeart/2005/8/layout/hList3"/>
    <dgm:cxn modelId="{B0C67D80-F045-4959-A218-3EEE0F3C0894}" type="presOf" srcId="{6A4B5A7B-640E-4691-8E66-135DC3B54CA9}" destId="{14A9996A-0D18-4F12-B528-D954AA95F6C7}" srcOrd="0" destOrd="0" presId="urn:microsoft.com/office/officeart/2005/8/layout/hList3"/>
    <dgm:cxn modelId="{B9C366A7-C907-4472-8F91-DE98E65CCC3A}" type="presParOf" srcId="{4298A8B5-F62B-4924-AE7B-B73F80A6702E}" destId="{B4DB9735-02F8-4198-8E8A-4A2CA99434C5}" srcOrd="0" destOrd="0" presId="urn:microsoft.com/office/officeart/2005/8/layout/hList3"/>
    <dgm:cxn modelId="{19D44DF5-C9A8-439D-8800-9FFE9D79B3DC}" type="presParOf" srcId="{4298A8B5-F62B-4924-AE7B-B73F80A6702E}" destId="{A9472269-79DC-4EA3-8EF5-EF337E91C5A9}" srcOrd="1" destOrd="0" presId="urn:microsoft.com/office/officeart/2005/8/layout/hList3"/>
    <dgm:cxn modelId="{CBA16F79-AB71-46A9-BC11-345EFFC46ADF}" type="presParOf" srcId="{A9472269-79DC-4EA3-8EF5-EF337E91C5A9}" destId="{B66F12C1-18BC-40AA-B3F3-84B55373CC4B}" srcOrd="0" destOrd="0" presId="urn:microsoft.com/office/officeart/2005/8/layout/hList3"/>
    <dgm:cxn modelId="{E48E3803-4EB1-48F0-893C-164E29684599}" type="presParOf" srcId="{A9472269-79DC-4EA3-8EF5-EF337E91C5A9}" destId="{14A9996A-0D18-4F12-B528-D954AA95F6C7}" srcOrd="1" destOrd="0" presId="urn:microsoft.com/office/officeart/2005/8/layout/hList3"/>
    <dgm:cxn modelId="{8F5DD6E0-2FB8-426C-B6B2-5C0AC65CD51A}" type="presParOf" srcId="{A9472269-79DC-4EA3-8EF5-EF337E91C5A9}" destId="{C5E013EC-0458-4F52-AF05-DF133165CC08}" srcOrd="2" destOrd="0" presId="urn:microsoft.com/office/officeart/2005/8/layout/hList3"/>
    <dgm:cxn modelId="{76E64A3B-0656-4DBA-B4D9-17A2712274F2}" type="presParOf" srcId="{A9472269-79DC-4EA3-8EF5-EF337E91C5A9}" destId="{F0F818B1-FEFF-484F-9A2D-B6B6CA88E22C}" srcOrd="3" destOrd="0" presId="urn:microsoft.com/office/officeart/2005/8/layout/hList3"/>
    <dgm:cxn modelId="{D5BB52B8-4F09-44BE-99A9-78D7496DE2EF}" type="presParOf" srcId="{4298A8B5-F62B-4924-AE7B-B73F80A6702E}" destId="{2CF04BBE-C1C5-49E6-BE34-1CF981C0F393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B7B8228-D99E-4113-92D9-EBDE65F159DD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743FB982-0F1D-46F9-A122-1EE88B7FFFCD}">
      <dgm:prSet phldrT="[Texto]"/>
      <dgm:spPr/>
      <dgm:t>
        <a:bodyPr/>
        <a:lstStyle/>
        <a:p>
          <a:r>
            <a:rPr lang="es-EC" dirty="0" smtClean="0"/>
            <a:t>Año 2013</a:t>
          </a:r>
          <a:endParaRPr lang="es-EC" dirty="0"/>
        </a:p>
      </dgm:t>
    </dgm:pt>
    <dgm:pt modelId="{A464A7E2-EC61-47F0-82D2-5F3D055C8276}" type="parTrans" cxnId="{B091E5EA-54A8-466B-BE2C-F67099709B69}">
      <dgm:prSet/>
      <dgm:spPr/>
      <dgm:t>
        <a:bodyPr/>
        <a:lstStyle/>
        <a:p>
          <a:endParaRPr lang="es-EC"/>
        </a:p>
      </dgm:t>
    </dgm:pt>
    <dgm:pt modelId="{409F1752-7A7B-4156-BA91-591699F0DAC5}" type="sibTrans" cxnId="{B091E5EA-54A8-466B-BE2C-F67099709B69}">
      <dgm:prSet/>
      <dgm:spPr/>
      <dgm:t>
        <a:bodyPr/>
        <a:lstStyle/>
        <a:p>
          <a:endParaRPr lang="es-EC"/>
        </a:p>
      </dgm:t>
    </dgm:pt>
    <dgm:pt modelId="{672903B0-E669-4004-B8DA-59387375C695}">
      <dgm:prSet phldrT="[Texto]" custT="1"/>
      <dgm:spPr/>
      <dgm:t>
        <a:bodyPr/>
        <a:lstStyle/>
        <a:p>
          <a:r>
            <a:rPr lang="es-EC" sz="4000" b="1" dirty="0" smtClean="0"/>
            <a:t>160</a:t>
          </a:r>
          <a:endParaRPr lang="es-EC" sz="4000" b="1" dirty="0"/>
        </a:p>
      </dgm:t>
    </dgm:pt>
    <dgm:pt modelId="{7BD2D72E-9E7E-4ECC-B06E-37829B7F36F1}" type="parTrans" cxnId="{3689D25F-88D3-4F70-9A0E-154A810D47E4}">
      <dgm:prSet/>
      <dgm:spPr/>
      <dgm:t>
        <a:bodyPr/>
        <a:lstStyle/>
        <a:p>
          <a:endParaRPr lang="es-EC"/>
        </a:p>
      </dgm:t>
    </dgm:pt>
    <dgm:pt modelId="{28F2242E-5E9D-4F11-A6CC-CDC164BC677A}" type="sibTrans" cxnId="{3689D25F-88D3-4F70-9A0E-154A810D47E4}">
      <dgm:prSet/>
      <dgm:spPr/>
      <dgm:t>
        <a:bodyPr/>
        <a:lstStyle/>
        <a:p>
          <a:endParaRPr lang="es-EC"/>
        </a:p>
      </dgm:t>
    </dgm:pt>
    <dgm:pt modelId="{E05215B3-62A3-4C6D-B986-B1E7D3DFECA8}">
      <dgm:prSet phldrT="[Texto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C" dirty="0" smtClean="0"/>
            <a:t>Año 2014</a:t>
          </a:r>
          <a:endParaRPr lang="es-EC" dirty="0"/>
        </a:p>
      </dgm:t>
    </dgm:pt>
    <dgm:pt modelId="{E57D7EE6-6600-4B1B-84D0-FE01A545DB1B}" type="parTrans" cxnId="{739BE546-7AEF-4441-918E-3A9D2C3BC6E0}">
      <dgm:prSet/>
      <dgm:spPr/>
      <dgm:t>
        <a:bodyPr/>
        <a:lstStyle/>
        <a:p>
          <a:endParaRPr lang="es-EC"/>
        </a:p>
      </dgm:t>
    </dgm:pt>
    <dgm:pt modelId="{0DA7BFFE-B6CD-4ECA-8534-72F6CA8F1FD7}" type="sibTrans" cxnId="{739BE546-7AEF-4441-918E-3A9D2C3BC6E0}">
      <dgm:prSet/>
      <dgm:spPr/>
      <dgm:t>
        <a:bodyPr/>
        <a:lstStyle/>
        <a:p>
          <a:endParaRPr lang="es-EC"/>
        </a:p>
      </dgm:t>
    </dgm:pt>
    <dgm:pt modelId="{A3AB63BD-874D-4CAF-8C97-A01F5F99FA44}">
      <dgm:prSet phldrT="[Texto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C" sz="4000" b="1" dirty="0" smtClean="0"/>
            <a:t>389</a:t>
          </a:r>
          <a:endParaRPr lang="es-EC" sz="4000" b="1" dirty="0"/>
        </a:p>
      </dgm:t>
    </dgm:pt>
    <dgm:pt modelId="{A14C7A26-00BF-4801-A32A-FBD14B3D37D5}" type="parTrans" cxnId="{A7638142-6FCF-4F95-A901-94FDED85D61A}">
      <dgm:prSet/>
      <dgm:spPr/>
      <dgm:t>
        <a:bodyPr/>
        <a:lstStyle/>
        <a:p>
          <a:endParaRPr lang="es-EC"/>
        </a:p>
      </dgm:t>
    </dgm:pt>
    <dgm:pt modelId="{75A40072-04F3-4B5C-AF27-8C6AD3E6D88E}" type="sibTrans" cxnId="{A7638142-6FCF-4F95-A901-94FDED85D61A}">
      <dgm:prSet/>
      <dgm:spPr/>
      <dgm:t>
        <a:bodyPr/>
        <a:lstStyle/>
        <a:p>
          <a:endParaRPr lang="es-EC"/>
        </a:p>
      </dgm:t>
    </dgm:pt>
    <dgm:pt modelId="{79936D5B-CD4B-4BA9-B4A0-FAD4C37A2DC7}">
      <dgm:prSet phldrT="[Texto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C" dirty="0" smtClean="0"/>
            <a:t>Incremento</a:t>
          </a:r>
          <a:endParaRPr lang="es-EC" dirty="0"/>
        </a:p>
      </dgm:t>
    </dgm:pt>
    <dgm:pt modelId="{4D79A25E-DFB1-4AA1-BE3B-78C10D70A713}" type="parTrans" cxnId="{1D26474F-723B-49A1-B826-B6E4A5D360AF}">
      <dgm:prSet/>
      <dgm:spPr/>
      <dgm:t>
        <a:bodyPr/>
        <a:lstStyle/>
        <a:p>
          <a:endParaRPr lang="es-EC"/>
        </a:p>
      </dgm:t>
    </dgm:pt>
    <dgm:pt modelId="{7CE44E73-FA45-4C06-9201-59E1482BA13B}" type="sibTrans" cxnId="{1D26474F-723B-49A1-B826-B6E4A5D360AF}">
      <dgm:prSet/>
      <dgm:spPr/>
      <dgm:t>
        <a:bodyPr/>
        <a:lstStyle/>
        <a:p>
          <a:endParaRPr lang="es-EC"/>
        </a:p>
      </dgm:t>
    </dgm:pt>
    <dgm:pt modelId="{FDC30327-DED2-4952-B7B8-D96AD90584CA}">
      <dgm:prSet phldrT="[Texto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C" sz="4000" b="1" dirty="0" smtClean="0"/>
            <a:t>243%</a:t>
          </a:r>
          <a:endParaRPr lang="es-EC" sz="4000" b="1" dirty="0"/>
        </a:p>
      </dgm:t>
    </dgm:pt>
    <dgm:pt modelId="{B7E8596F-D183-425C-BE44-815E4B0C3765}" type="parTrans" cxnId="{83488CE3-F758-4BCF-9716-BD1086202E69}">
      <dgm:prSet/>
      <dgm:spPr/>
      <dgm:t>
        <a:bodyPr/>
        <a:lstStyle/>
        <a:p>
          <a:endParaRPr lang="es-EC"/>
        </a:p>
      </dgm:t>
    </dgm:pt>
    <dgm:pt modelId="{C064514A-CBE1-498C-8CB5-66013F2D0139}" type="sibTrans" cxnId="{83488CE3-F758-4BCF-9716-BD1086202E69}">
      <dgm:prSet/>
      <dgm:spPr/>
      <dgm:t>
        <a:bodyPr/>
        <a:lstStyle/>
        <a:p>
          <a:endParaRPr lang="es-EC"/>
        </a:p>
      </dgm:t>
    </dgm:pt>
    <dgm:pt modelId="{07E07DB6-BA5D-4011-9C20-F13737016CDD}" type="pres">
      <dgm:prSet presAssocID="{0B7B8228-D99E-4113-92D9-EBDE65F159D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473E6938-BF90-44E4-9480-173C50E83417}" type="pres">
      <dgm:prSet presAssocID="{743FB982-0F1D-46F9-A122-1EE88B7FFFCD}" presName="vertOne" presStyleCnt="0"/>
      <dgm:spPr/>
    </dgm:pt>
    <dgm:pt modelId="{6DD94EDA-7F35-4748-9BC1-4DE00E5DBA6B}" type="pres">
      <dgm:prSet presAssocID="{743FB982-0F1D-46F9-A122-1EE88B7FFFCD}" presName="txOne" presStyleLbl="node0" presStyleIdx="0" presStyleCnt="3" custScaleY="66848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B0AFF28A-B919-44CA-9588-FF5E7CCA0014}" type="pres">
      <dgm:prSet presAssocID="{743FB982-0F1D-46F9-A122-1EE88B7FFFCD}" presName="parTransOne" presStyleCnt="0"/>
      <dgm:spPr/>
    </dgm:pt>
    <dgm:pt modelId="{9DFD2DF1-296F-4C83-AEF5-B09C22DF982E}" type="pres">
      <dgm:prSet presAssocID="{743FB982-0F1D-46F9-A122-1EE88B7FFFCD}" presName="horzOne" presStyleCnt="0"/>
      <dgm:spPr/>
    </dgm:pt>
    <dgm:pt modelId="{01111914-BA73-418E-91B1-AEB4F4DC1F3B}" type="pres">
      <dgm:prSet presAssocID="{672903B0-E669-4004-B8DA-59387375C695}" presName="vertTwo" presStyleCnt="0"/>
      <dgm:spPr/>
    </dgm:pt>
    <dgm:pt modelId="{ED9019F4-3F7B-4226-8E69-AB36517308F9}" type="pres">
      <dgm:prSet presAssocID="{672903B0-E669-4004-B8DA-59387375C695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7D98A768-CB9A-41AE-B823-B6D06C556990}" type="pres">
      <dgm:prSet presAssocID="{672903B0-E669-4004-B8DA-59387375C695}" presName="horzTwo" presStyleCnt="0"/>
      <dgm:spPr/>
    </dgm:pt>
    <dgm:pt modelId="{ECCBA6C8-A8AE-4C22-AF9D-B1C0985667A8}" type="pres">
      <dgm:prSet presAssocID="{409F1752-7A7B-4156-BA91-591699F0DAC5}" presName="sibSpaceOne" presStyleCnt="0"/>
      <dgm:spPr/>
    </dgm:pt>
    <dgm:pt modelId="{811D992C-6666-43BA-8790-40BE4B2C7AED}" type="pres">
      <dgm:prSet presAssocID="{E05215B3-62A3-4C6D-B986-B1E7D3DFECA8}" presName="vertOne" presStyleCnt="0"/>
      <dgm:spPr/>
    </dgm:pt>
    <dgm:pt modelId="{D7444654-A54A-4330-A31E-AF03DE49D713}" type="pres">
      <dgm:prSet presAssocID="{E05215B3-62A3-4C6D-B986-B1E7D3DFECA8}" presName="txOne" presStyleLbl="node0" presStyleIdx="1" presStyleCnt="3" custScaleY="66848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2D1356D7-B9D7-47D1-8BDB-BF9DCD8783CC}" type="pres">
      <dgm:prSet presAssocID="{E05215B3-62A3-4C6D-B986-B1E7D3DFECA8}" presName="parTransOne" presStyleCnt="0"/>
      <dgm:spPr/>
    </dgm:pt>
    <dgm:pt modelId="{0BF4134B-0EDD-453E-921E-2BA40D5BDE05}" type="pres">
      <dgm:prSet presAssocID="{E05215B3-62A3-4C6D-B986-B1E7D3DFECA8}" presName="horzOne" presStyleCnt="0"/>
      <dgm:spPr/>
    </dgm:pt>
    <dgm:pt modelId="{2576EC5D-17E8-465F-A8FF-D4A06967101C}" type="pres">
      <dgm:prSet presAssocID="{A3AB63BD-874D-4CAF-8C97-A01F5F99FA44}" presName="vertTwo" presStyleCnt="0"/>
      <dgm:spPr/>
    </dgm:pt>
    <dgm:pt modelId="{DBAB6A07-11D3-46E9-A43E-B83EE5177CC9}" type="pres">
      <dgm:prSet presAssocID="{A3AB63BD-874D-4CAF-8C97-A01F5F99FA44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31DCA39C-431F-40A2-8E6A-5332F6B0CD2C}" type="pres">
      <dgm:prSet presAssocID="{A3AB63BD-874D-4CAF-8C97-A01F5F99FA44}" presName="horzTwo" presStyleCnt="0"/>
      <dgm:spPr/>
    </dgm:pt>
    <dgm:pt modelId="{0B649959-DB7C-4F78-B0A7-EA988C3D1DFE}" type="pres">
      <dgm:prSet presAssocID="{0DA7BFFE-B6CD-4ECA-8534-72F6CA8F1FD7}" presName="sibSpaceOne" presStyleCnt="0"/>
      <dgm:spPr/>
    </dgm:pt>
    <dgm:pt modelId="{E9B297F4-F913-4197-80D9-65E5B17DD47C}" type="pres">
      <dgm:prSet presAssocID="{79936D5B-CD4B-4BA9-B4A0-FAD4C37A2DC7}" presName="vertOne" presStyleCnt="0"/>
      <dgm:spPr/>
    </dgm:pt>
    <dgm:pt modelId="{B335A39A-47DB-4AD8-8D39-1D4CC18E1342}" type="pres">
      <dgm:prSet presAssocID="{79936D5B-CD4B-4BA9-B4A0-FAD4C37A2DC7}" presName="txOne" presStyleLbl="node0" presStyleIdx="2" presStyleCnt="3" custScaleY="66848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9391AC2F-9199-4555-9043-90E9732E7BD3}" type="pres">
      <dgm:prSet presAssocID="{79936D5B-CD4B-4BA9-B4A0-FAD4C37A2DC7}" presName="parTransOne" presStyleCnt="0"/>
      <dgm:spPr/>
    </dgm:pt>
    <dgm:pt modelId="{34B1139A-A3D7-4129-914D-19B68832E11A}" type="pres">
      <dgm:prSet presAssocID="{79936D5B-CD4B-4BA9-B4A0-FAD4C37A2DC7}" presName="horzOne" presStyleCnt="0"/>
      <dgm:spPr/>
    </dgm:pt>
    <dgm:pt modelId="{6527C70E-8255-40D7-813B-0EAF8F3ACFC4}" type="pres">
      <dgm:prSet presAssocID="{FDC30327-DED2-4952-B7B8-D96AD90584CA}" presName="vertTwo" presStyleCnt="0"/>
      <dgm:spPr/>
    </dgm:pt>
    <dgm:pt modelId="{C56C9FFA-5E82-4FA3-AB2F-BAAA49C4C037}" type="pres">
      <dgm:prSet presAssocID="{FDC30327-DED2-4952-B7B8-D96AD90584CA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D4CA0E47-3996-45A4-9458-A9F9E5AC17C6}" type="pres">
      <dgm:prSet presAssocID="{FDC30327-DED2-4952-B7B8-D96AD90584CA}" presName="horzTwo" presStyleCnt="0"/>
      <dgm:spPr/>
    </dgm:pt>
  </dgm:ptLst>
  <dgm:cxnLst>
    <dgm:cxn modelId="{6986236F-AAA0-4EEC-B3DE-3560B6B5DE73}" type="presOf" srcId="{79936D5B-CD4B-4BA9-B4A0-FAD4C37A2DC7}" destId="{B335A39A-47DB-4AD8-8D39-1D4CC18E1342}" srcOrd="0" destOrd="0" presId="urn:microsoft.com/office/officeart/2005/8/layout/hierarchy4"/>
    <dgm:cxn modelId="{FA47064C-7C31-41E2-B712-60E4FD382F5B}" type="presOf" srcId="{FDC30327-DED2-4952-B7B8-D96AD90584CA}" destId="{C56C9FFA-5E82-4FA3-AB2F-BAAA49C4C037}" srcOrd="0" destOrd="0" presId="urn:microsoft.com/office/officeart/2005/8/layout/hierarchy4"/>
    <dgm:cxn modelId="{BD73F83C-6BB6-4E47-9E2E-F9C45A739376}" type="presOf" srcId="{0B7B8228-D99E-4113-92D9-EBDE65F159DD}" destId="{07E07DB6-BA5D-4011-9C20-F13737016CDD}" srcOrd="0" destOrd="0" presId="urn:microsoft.com/office/officeart/2005/8/layout/hierarchy4"/>
    <dgm:cxn modelId="{1D26474F-723B-49A1-B826-B6E4A5D360AF}" srcId="{0B7B8228-D99E-4113-92D9-EBDE65F159DD}" destId="{79936D5B-CD4B-4BA9-B4A0-FAD4C37A2DC7}" srcOrd="2" destOrd="0" parTransId="{4D79A25E-DFB1-4AA1-BE3B-78C10D70A713}" sibTransId="{7CE44E73-FA45-4C06-9201-59E1482BA13B}"/>
    <dgm:cxn modelId="{83488CE3-F758-4BCF-9716-BD1086202E69}" srcId="{79936D5B-CD4B-4BA9-B4A0-FAD4C37A2DC7}" destId="{FDC30327-DED2-4952-B7B8-D96AD90584CA}" srcOrd="0" destOrd="0" parTransId="{B7E8596F-D183-425C-BE44-815E4B0C3765}" sibTransId="{C064514A-CBE1-498C-8CB5-66013F2D0139}"/>
    <dgm:cxn modelId="{C4D12EF4-DA2B-4C26-BE54-7F8281568CF8}" type="presOf" srcId="{743FB982-0F1D-46F9-A122-1EE88B7FFFCD}" destId="{6DD94EDA-7F35-4748-9BC1-4DE00E5DBA6B}" srcOrd="0" destOrd="0" presId="urn:microsoft.com/office/officeart/2005/8/layout/hierarchy4"/>
    <dgm:cxn modelId="{739BE546-7AEF-4441-918E-3A9D2C3BC6E0}" srcId="{0B7B8228-D99E-4113-92D9-EBDE65F159DD}" destId="{E05215B3-62A3-4C6D-B986-B1E7D3DFECA8}" srcOrd="1" destOrd="0" parTransId="{E57D7EE6-6600-4B1B-84D0-FE01A545DB1B}" sibTransId="{0DA7BFFE-B6CD-4ECA-8534-72F6CA8F1FD7}"/>
    <dgm:cxn modelId="{FB6FF503-F9E9-4D47-9F4F-E7CECAEAE6E0}" type="presOf" srcId="{A3AB63BD-874D-4CAF-8C97-A01F5F99FA44}" destId="{DBAB6A07-11D3-46E9-A43E-B83EE5177CC9}" srcOrd="0" destOrd="0" presId="urn:microsoft.com/office/officeart/2005/8/layout/hierarchy4"/>
    <dgm:cxn modelId="{C8D9AA4E-451C-41CC-8546-0B089332D002}" type="presOf" srcId="{E05215B3-62A3-4C6D-B986-B1E7D3DFECA8}" destId="{D7444654-A54A-4330-A31E-AF03DE49D713}" srcOrd="0" destOrd="0" presId="urn:microsoft.com/office/officeart/2005/8/layout/hierarchy4"/>
    <dgm:cxn modelId="{96AF3C45-B73E-4E0D-9181-FC70A60F4FDE}" type="presOf" srcId="{672903B0-E669-4004-B8DA-59387375C695}" destId="{ED9019F4-3F7B-4226-8E69-AB36517308F9}" srcOrd="0" destOrd="0" presId="urn:microsoft.com/office/officeart/2005/8/layout/hierarchy4"/>
    <dgm:cxn modelId="{A7638142-6FCF-4F95-A901-94FDED85D61A}" srcId="{E05215B3-62A3-4C6D-B986-B1E7D3DFECA8}" destId="{A3AB63BD-874D-4CAF-8C97-A01F5F99FA44}" srcOrd="0" destOrd="0" parTransId="{A14C7A26-00BF-4801-A32A-FBD14B3D37D5}" sibTransId="{75A40072-04F3-4B5C-AF27-8C6AD3E6D88E}"/>
    <dgm:cxn modelId="{3689D25F-88D3-4F70-9A0E-154A810D47E4}" srcId="{743FB982-0F1D-46F9-A122-1EE88B7FFFCD}" destId="{672903B0-E669-4004-B8DA-59387375C695}" srcOrd="0" destOrd="0" parTransId="{7BD2D72E-9E7E-4ECC-B06E-37829B7F36F1}" sibTransId="{28F2242E-5E9D-4F11-A6CC-CDC164BC677A}"/>
    <dgm:cxn modelId="{B091E5EA-54A8-466B-BE2C-F67099709B69}" srcId="{0B7B8228-D99E-4113-92D9-EBDE65F159DD}" destId="{743FB982-0F1D-46F9-A122-1EE88B7FFFCD}" srcOrd="0" destOrd="0" parTransId="{A464A7E2-EC61-47F0-82D2-5F3D055C8276}" sibTransId="{409F1752-7A7B-4156-BA91-591699F0DAC5}"/>
    <dgm:cxn modelId="{C3A0A214-5785-459E-BAC6-481108E81EC4}" type="presParOf" srcId="{07E07DB6-BA5D-4011-9C20-F13737016CDD}" destId="{473E6938-BF90-44E4-9480-173C50E83417}" srcOrd="0" destOrd="0" presId="urn:microsoft.com/office/officeart/2005/8/layout/hierarchy4"/>
    <dgm:cxn modelId="{DF87C6DE-8D2C-4D2B-8584-F97560CEE44E}" type="presParOf" srcId="{473E6938-BF90-44E4-9480-173C50E83417}" destId="{6DD94EDA-7F35-4748-9BC1-4DE00E5DBA6B}" srcOrd="0" destOrd="0" presId="urn:microsoft.com/office/officeart/2005/8/layout/hierarchy4"/>
    <dgm:cxn modelId="{E85765C4-B4D6-432C-BDC3-C29490A103A9}" type="presParOf" srcId="{473E6938-BF90-44E4-9480-173C50E83417}" destId="{B0AFF28A-B919-44CA-9588-FF5E7CCA0014}" srcOrd="1" destOrd="0" presId="urn:microsoft.com/office/officeart/2005/8/layout/hierarchy4"/>
    <dgm:cxn modelId="{9BE3601A-DBF0-46EB-B78F-6CE35FC94108}" type="presParOf" srcId="{473E6938-BF90-44E4-9480-173C50E83417}" destId="{9DFD2DF1-296F-4C83-AEF5-B09C22DF982E}" srcOrd="2" destOrd="0" presId="urn:microsoft.com/office/officeart/2005/8/layout/hierarchy4"/>
    <dgm:cxn modelId="{71586042-13FA-4B80-B90F-F562A3AC4CA4}" type="presParOf" srcId="{9DFD2DF1-296F-4C83-AEF5-B09C22DF982E}" destId="{01111914-BA73-418E-91B1-AEB4F4DC1F3B}" srcOrd="0" destOrd="0" presId="urn:microsoft.com/office/officeart/2005/8/layout/hierarchy4"/>
    <dgm:cxn modelId="{B965ECF1-EEA2-4E50-9C30-A6C8CA01E151}" type="presParOf" srcId="{01111914-BA73-418E-91B1-AEB4F4DC1F3B}" destId="{ED9019F4-3F7B-4226-8E69-AB36517308F9}" srcOrd="0" destOrd="0" presId="urn:microsoft.com/office/officeart/2005/8/layout/hierarchy4"/>
    <dgm:cxn modelId="{44072DCC-4776-4AFB-8161-8630075389A1}" type="presParOf" srcId="{01111914-BA73-418E-91B1-AEB4F4DC1F3B}" destId="{7D98A768-CB9A-41AE-B823-B6D06C556990}" srcOrd="1" destOrd="0" presId="urn:microsoft.com/office/officeart/2005/8/layout/hierarchy4"/>
    <dgm:cxn modelId="{85B203C8-0A39-480B-AB80-ED4C5CC2AF85}" type="presParOf" srcId="{07E07DB6-BA5D-4011-9C20-F13737016CDD}" destId="{ECCBA6C8-A8AE-4C22-AF9D-B1C0985667A8}" srcOrd="1" destOrd="0" presId="urn:microsoft.com/office/officeart/2005/8/layout/hierarchy4"/>
    <dgm:cxn modelId="{F0E7B1B3-0B05-4C3A-BFBD-5EA13DF25684}" type="presParOf" srcId="{07E07DB6-BA5D-4011-9C20-F13737016CDD}" destId="{811D992C-6666-43BA-8790-40BE4B2C7AED}" srcOrd="2" destOrd="0" presId="urn:microsoft.com/office/officeart/2005/8/layout/hierarchy4"/>
    <dgm:cxn modelId="{DB0DF09C-6610-4E62-93B1-FB74EB07892A}" type="presParOf" srcId="{811D992C-6666-43BA-8790-40BE4B2C7AED}" destId="{D7444654-A54A-4330-A31E-AF03DE49D713}" srcOrd="0" destOrd="0" presId="urn:microsoft.com/office/officeart/2005/8/layout/hierarchy4"/>
    <dgm:cxn modelId="{BB21F8A7-CCDD-4BDD-A6D5-4C6011460415}" type="presParOf" srcId="{811D992C-6666-43BA-8790-40BE4B2C7AED}" destId="{2D1356D7-B9D7-47D1-8BDB-BF9DCD8783CC}" srcOrd="1" destOrd="0" presId="urn:microsoft.com/office/officeart/2005/8/layout/hierarchy4"/>
    <dgm:cxn modelId="{09C0F73D-2B6F-48CC-924C-9C849EAB03DE}" type="presParOf" srcId="{811D992C-6666-43BA-8790-40BE4B2C7AED}" destId="{0BF4134B-0EDD-453E-921E-2BA40D5BDE05}" srcOrd="2" destOrd="0" presId="urn:microsoft.com/office/officeart/2005/8/layout/hierarchy4"/>
    <dgm:cxn modelId="{BFEA884B-2842-4AF8-9309-88D6226D8189}" type="presParOf" srcId="{0BF4134B-0EDD-453E-921E-2BA40D5BDE05}" destId="{2576EC5D-17E8-465F-A8FF-D4A06967101C}" srcOrd="0" destOrd="0" presId="urn:microsoft.com/office/officeart/2005/8/layout/hierarchy4"/>
    <dgm:cxn modelId="{171E9876-F5CB-4061-A00E-FF7689F36FC3}" type="presParOf" srcId="{2576EC5D-17E8-465F-A8FF-D4A06967101C}" destId="{DBAB6A07-11D3-46E9-A43E-B83EE5177CC9}" srcOrd="0" destOrd="0" presId="urn:microsoft.com/office/officeart/2005/8/layout/hierarchy4"/>
    <dgm:cxn modelId="{975C1E51-A3AD-47AD-BD45-76BB8D25BF5D}" type="presParOf" srcId="{2576EC5D-17E8-465F-A8FF-D4A06967101C}" destId="{31DCA39C-431F-40A2-8E6A-5332F6B0CD2C}" srcOrd="1" destOrd="0" presId="urn:microsoft.com/office/officeart/2005/8/layout/hierarchy4"/>
    <dgm:cxn modelId="{460839BE-A768-4B65-915F-F6E86508AD0C}" type="presParOf" srcId="{07E07DB6-BA5D-4011-9C20-F13737016CDD}" destId="{0B649959-DB7C-4F78-B0A7-EA988C3D1DFE}" srcOrd="3" destOrd="0" presId="urn:microsoft.com/office/officeart/2005/8/layout/hierarchy4"/>
    <dgm:cxn modelId="{A9734CCF-88CB-47D8-BA02-C4F581932DF4}" type="presParOf" srcId="{07E07DB6-BA5D-4011-9C20-F13737016CDD}" destId="{E9B297F4-F913-4197-80D9-65E5B17DD47C}" srcOrd="4" destOrd="0" presId="urn:microsoft.com/office/officeart/2005/8/layout/hierarchy4"/>
    <dgm:cxn modelId="{5E9F2BDA-31B7-4D73-830D-B20F5E9E08E5}" type="presParOf" srcId="{E9B297F4-F913-4197-80D9-65E5B17DD47C}" destId="{B335A39A-47DB-4AD8-8D39-1D4CC18E1342}" srcOrd="0" destOrd="0" presId="urn:microsoft.com/office/officeart/2005/8/layout/hierarchy4"/>
    <dgm:cxn modelId="{22F1B3C6-E99A-45BA-AEDF-DD4BA07389F4}" type="presParOf" srcId="{E9B297F4-F913-4197-80D9-65E5B17DD47C}" destId="{9391AC2F-9199-4555-9043-90E9732E7BD3}" srcOrd="1" destOrd="0" presId="urn:microsoft.com/office/officeart/2005/8/layout/hierarchy4"/>
    <dgm:cxn modelId="{5F0F4EAB-EC1E-469F-B974-4478EAE01ECC}" type="presParOf" srcId="{E9B297F4-F913-4197-80D9-65E5B17DD47C}" destId="{34B1139A-A3D7-4129-914D-19B68832E11A}" srcOrd="2" destOrd="0" presId="urn:microsoft.com/office/officeart/2005/8/layout/hierarchy4"/>
    <dgm:cxn modelId="{F1210558-BB0A-499D-9C36-ED30AAAEA064}" type="presParOf" srcId="{34B1139A-A3D7-4129-914D-19B68832E11A}" destId="{6527C70E-8255-40D7-813B-0EAF8F3ACFC4}" srcOrd="0" destOrd="0" presId="urn:microsoft.com/office/officeart/2005/8/layout/hierarchy4"/>
    <dgm:cxn modelId="{2F9330BC-2ED8-46C7-8CEA-31FE3EC6D5DA}" type="presParOf" srcId="{6527C70E-8255-40D7-813B-0EAF8F3ACFC4}" destId="{C56C9FFA-5E82-4FA3-AB2F-BAAA49C4C037}" srcOrd="0" destOrd="0" presId="urn:microsoft.com/office/officeart/2005/8/layout/hierarchy4"/>
    <dgm:cxn modelId="{3801DFFD-D3CA-4345-B8CD-C68088104A95}" type="presParOf" srcId="{6527C70E-8255-40D7-813B-0EAF8F3ACFC4}" destId="{D4CA0E47-3996-45A4-9458-A9F9E5AC17C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1F4977-91B9-44A3-B003-A547474E319C}" type="doc">
      <dgm:prSet loTypeId="urn:microsoft.com/office/officeart/2005/8/layout/hList3" loCatId="list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endParaRPr lang="es-EC"/>
        </a:p>
      </dgm:t>
    </dgm:pt>
    <dgm:pt modelId="{512B3789-A39E-4B38-A7EA-5085BFEA0C0B}">
      <dgm:prSet phldrT="[Texto]" custT="1"/>
      <dgm:spPr/>
      <dgm:t>
        <a:bodyPr/>
        <a:lstStyle/>
        <a:p>
          <a:r>
            <a:rPr lang="es-EC" sz="2000" b="1" dirty="0" smtClean="0"/>
            <a:t>RECOMENDACIONES DE LA CONTRALORÍA GENERAL DEL ESTADO</a:t>
          </a:r>
        </a:p>
        <a:p>
          <a:r>
            <a:rPr lang="es-EC" sz="2000" b="1" dirty="0" smtClean="0"/>
            <a:t>“EXAMEN ESPECIAL PARQUE INDUSTRIAL RIOBAMBA (INPRIOCEM)”</a:t>
          </a:r>
          <a:endParaRPr lang="es-EC" sz="2000" dirty="0"/>
        </a:p>
      </dgm:t>
    </dgm:pt>
    <dgm:pt modelId="{F2BB6708-653F-4F8D-A61E-E7CD10F71FCD}" type="parTrans" cxnId="{0C57A16C-4419-4C5E-B04D-12CBCAA46FE3}">
      <dgm:prSet/>
      <dgm:spPr/>
      <dgm:t>
        <a:bodyPr/>
        <a:lstStyle/>
        <a:p>
          <a:endParaRPr lang="es-EC" sz="1800"/>
        </a:p>
      </dgm:t>
    </dgm:pt>
    <dgm:pt modelId="{A7F6A828-8F49-42B1-92E4-E72E28FD08F7}" type="sibTrans" cxnId="{0C57A16C-4419-4C5E-B04D-12CBCAA46FE3}">
      <dgm:prSet/>
      <dgm:spPr/>
      <dgm:t>
        <a:bodyPr/>
        <a:lstStyle/>
        <a:p>
          <a:endParaRPr lang="es-EC" sz="1800"/>
        </a:p>
      </dgm:t>
    </dgm:pt>
    <dgm:pt modelId="{CAC3955E-7E10-4E8F-B23A-4742B3DBD330}">
      <dgm:prSet phldrT="[Texto]" custT="1"/>
      <dgm:spPr/>
      <dgm:t>
        <a:bodyPr/>
        <a:lstStyle/>
        <a:p>
          <a:pPr algn="ctr"/>
          <a:r>
            <a:rPr lang="es-EC" sz="1800" b="1" i="1" dirty="0" smtClean="0"/>
            <a:t>1.- RECUPERACIÓN DE PASAJE PEATONAL LINDERO DEL LOTE DENOMINADO “PARQUE VIAL” EN  BASE A LA ORDENANZA 008 Y DEL PLANO ADJUNTO A ÉSTA</a:t>
          </a:r>
          <a:endParaRPr lang="es-EC" sz="1800" b="1" dirty="0" smtClean="0"/>
        </a:p>
        <a:p>
          <a:pPr algn="ctr"/>
          <a:r>
            <a:rPr lang="es-EC" sz="1800" b="1" dirty="0" smtClean="0"/>
            <a:t>CUMPLIDA</a:t>
          </a:r>
          <a:endParaRPr lang="es-EC" sz="1800" b="1" dirty="0"/>
        </a:p>
      </dgm:t>
    </dgm:pt>
    <dgm:pt modelId="{51336D34-C315-49AA-8D4C-3F816E829496}" type="parTrans" cxnId="{0592AE09-95EB-4F54-9439-A4E9662AF946}">
      <dgm:prSet/>
      <dgm:spPr/>
      <dgm:t>
        <a:bodyPr/>
        <a:lstStyle/>
        <a:p>
          <a:endParaRPr lang="es-EC" sz="1800"/>
        </a:p>
      </dgm:t>
    </dgm:pt>
    <dgm:pt modelId="{27E794DF-0F6A-467A-A6C5-C625748BF09A}" type="sibTrans" cxnId="{0592AE09-95EB-4F54-9439-A4E9662AF946}">
      <dgm:prSet/>
      <dgm:spPr/>
      <dgm:t>
        <a:bodyPr/>
        <a:lstStyle/>
        <a:p>
          <a:endParaRPr lang="es-EC" sz="1800"/>
        </a:p>
      </dgm:t>
    </dgm:pt>
    <dgm:pt modelId="{04179064-F4DC-44BD-9924-936C7FD53076}">
      <dgm:prSet phldrT="[Texto]" custT="1"/>
      <dgm:spPr/>
      <dgm:t>
        <a:bodyPr/>
        <a:lstStyle/>
        <a:p>
          <a:pPr algn="ctr"/>
          <a:r>
            <a:rPr lang="es-EC" sz="1800" b="1" i="1" dirty="0" smtClean="0"/>
            <a:t>2.- NULIDAD DE CONTRATOS DE COMPRAVENTA DIRECTA CELEBRADOS A FAVOR DEL ACCIONISTA MAYORITARIO DEL PARQUE INDUSTRIAL (INPRIOCEM)</a:t>
          </a:r>
        </a:p>
        <a:p>
          <a:pPr algn="just"/>
          <a:r>
            <a:rPr lang="es-EC" sz="1800" b="1" dirty="0" smtClean="0"/>
            <a:t>A.</a:t>
          </a:r>
          <a:r>
            <a:rPr lang="es-EC" sz="1800" dirty="0" smtClean="0"/>
            <a:t> Compraventa del predio “</a:t>
          </a:r>
          <a:r>
            <a:rPr lang="es-EC" sz="1800" b="1" dirty="0" smtClean="0"/>
            <a:t>AGUISACTE  O CAMINO A CHAMBO”</a:t>
          </a:r>
          <a:r>
            <a:rPr lang="es-EC" sz="1800" dirty="0" smtClean="0"/>
            <a:t>, de </a:t>
          </a:r>
          <a:r>
            <a:rPr lang="es-EC" sz="1800" b="1" dirty="0" smtClean="0"/>
            <a:t>30.406,18 m2</a:t>
          </a:r>
          <a:r>
            <a:rPr lang="es-EC" sz="1800" dirty="0" smtClean="0"/>
            <a:t>, vendido en </a:t>
          </a:r>
          <a:r>
            <a:rPr lang="es-EC" sz="1800" b="1" dirty="0" smtClean="0"/>
            <a:t>$ 63.521,31</a:t>
          </a:r>
        </a:p>
        <a:p>
          <a:pPr algn="just"/>
          <a:r>
            <a:rPr lang="es-EC" sz="1800" b="1" dirty="0" smtClean="0"/>
            <a:t>B.</a:t>
          </a:r>
          <a:r>
            <a:rPr lang="es-EC" sz="1800" dirty="0" smtClean="0"/>
            <a:t> Compraventa de los lotes </a:t>
          </a:r>
          <a:r>
            <a:rPr lang="es-EC" sz="1800" b="1" dirty="0" smtClean="0"/>
            <a:t>UNO y DOS</a:t>
          </a:r>
          <a:r>
            <a:rPr lang="es-EC" sz="1800" dirty="0" smtClean="0"/>
            <a:t> de la Manzana I en el Parque Industrial de </a:t>
          </a:r>
          <a:r>
            <a:rPr lang="es-EC" sz="1800" b="1" dirty="0" smtClean="0"/>
            <a:t>833,78 m2 </a:t>
          </a:r>
          <a:r>
            <a:rPr lang="es-EC" sz="1800" dirty="0" smtClean="0"/>
            <a:t>y </a:t>
          </a:r>
          <a:r>
            <a:rPr lang="es-EC" sz="1800" b="1" dirty="0" smtClean="0"/>
            <a:t>834,70 m2</a:t>
          </a:r>
          <a:r>
            <a:rPr lang="es-EC" sz="1800" dirty="0" smtClean="0"/>
            <a:t>, vendidos en </a:t>
          </a:r>
          <a:r>
            <a:rPr lang="es-EC" sz="1800" b="1" dirty="0" smtClean="0"/>
            <a:t>$ 92.977,37</a:t>
          </a:r>
        </a:p>
        <a:p>
          <a:pPr algn="ctr"/>
          <a:r>
            <a:rPr lang="es-EC" sz="1800" b="1" dirty="0" smtClean="0"/>
            <a:t>CUMPLIDA</a:t>
          </a:r>
          <a:endParaRPr lang="es-EC" sz="1800" b="1" i="1" dirty="0"/>
        </a:p>
      </dgm:t>
    </dgm:pt>
    <dgm:pt modelId="{ADAC6BF9-55E9-4F06-9E4A-CDF6528F2673}" type="parTrans" cxnId="{B71D541B-82DC-458C-A8B8-BE6D681D2961}">
      <dgm:prSet/>
      <dgm:spPr/>
      <dgm:t>
        <a:bodyPr/>
        <a:lstStyle/>
        <a:p>
          <a:endParaRPr lang="es-EC" sz="1800"/>
        </a:p>
      </dgm:t>
    </dgm:pt>
    <dgm:pt modelId="{B0EF1552-6160-42A8-91AF-C74F3C3971E9}" type="sibTrans" cxnId="{B71D541B-82DC-458C-A8B8-BE6D681D2961}">
      <dgm:prSet/>
      <dgm:spPr/>
      <dgm:t>
        <a:bodyPr/>
        <a:lstStyle/>
        <a:p>
          <a:endParaRPr lang="es-EC" sz="1800"/>
        </a:p>
      </dgm:t>
    </dgm:pt>
    <dgm:pt modelId="{A5B880A3-C0D7-4339-A74C-E8DAE24FA378}" type="pres">
      <dgm:prSet presAssocID="{C31F4977-91B9-44A3-B003-A547474E319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93135748-ADA0-45A9-899B-4A4D603F2988}" type="pres">
      <dgm:prSet presAssocID="{512B3789-A39E-4B38-A7EA-5085BFEA0C0B}" presName="roof" presStyleLbl="dkBgShp" presStyleIdx="0" presStyleCnt="2" custScaleY="92190" custLinFactNeighborY="-3392"/>
      <dgm:spPr/>
      <dgm:t>
        <a:bodyPr/>
        <a:lstStyle/>
        <a:p>
          <a:endParaRPr lang="es-EC"/>
        </a:p>
      </dgm:t>
    </dgm:pt>
    <dgm:pt modelId="{19AFD89F-0D9A-4E42-8204-F6465042F242}" type="pres">
      <dgm:prSet presAssocID="{512B3789-A39E-4B38-A7EA-5085BFEA0C0B}" presName="pillars" presStyleCnt="0"/>
      <dgm:spPr/>
    </dgm:pt>
    <dgm:pt modelId="{86BDCEE3-5F1F-49A8-AAAB-52D31AA6E4DE}" type="pres">
      <dgm:prSet presAssocID="{512B3789-A39E-4B38-A7EA-5085BFEA0C0B}" presName="pillar1" presStyleLbl="node1" presStyleIdx="0" presStyleCnt="2" custScaleY="112300" custLinFactNeighborX="0" custLinFactNeighborY="-405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DE69878-E257-4483-B022-C19086C42F4C}" type="pres">
      <dgm:prSet presAssocID="{04179064-F4DC-44BD-9924-936C7FD53076}" presName="pillarX" presStyleLbl="node1" presStyleIdx="1" presStyleCnt="2" custScaleY="112300" custLinFactNeighborY="-422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93E32EC-0FB9-48CA-860E-110EC65962DC}" type="pres">
      <dgm:prSet presAssocID="{512B3789-A39E-4B38-A7EA-5085BFEA0C0B}" presName="base" presStyleLbl="dkBgShp" presStyleIdx="1" presStyleCnt="2"/>
      <dgm:spPr/>
    </dgm:pt>
  </dgm:ptLst>
  <dgm:cxnLst>
    <dgm:cxn modelId="{0592AE09-95EB-4F54-9439-A4E9662AF946}" srcId="{512B3789-A39E-4B38-A7EA-5085BFEA0C0B}" destId="{CAC3955E-7E10-4E8F-B23A-4742B3DBD330}" srcOrd="0" destOrd="0" parTransId="{51336D34-C315-49AA-8D4C-3F816E829496}" sibTransId="{27E794DF-0F6A-467A-A6C5-C625748BF09A}"/>
    <dgm:cxn modelId="{96AB92D2-11A4-4F48-A4B5-FDB219E7DC0E}" type="presOf" srcId="{C31F4977-91B9-44A3-B003-A547474E319C}" destId="{A5B880A3-C0D7-4339-A74C-E8DAE24FA378}" srcOrd="0" destOrd="0" presId="urn:microsoft.com/office/officeart/2005/8/layout/hList3"/>
    <dgm:cxn modelId="{A17E23ED-0A46-4C22-AC21-E47F2D807C5D}" type="presOf" srcId="{512B3789-A39E-4B38-A7EA-5085BFEA0C0B}" destId="{93135748-ADA0-45A9-899B-4A4D603F2988}" srcOrd="0" destOrd="0" presId="urn:microsoft.com/office/officeart/2005/8/layout/hList3"/>
    <dgm:cxn modelId="{B71D541B-82DC-458C-A8B8-BE6D681D2961}" srcId="{512B3789-A39E-4B38-A7EA-5085BFEA0C0B}" destId="{04179064-F4DC-44BD-9924-936C7FD53076}" srcOrd="1" destOrd="0" parTransId="{ADAC6BF9-55E9-4F06-9E4A-CDF6528F2673}" sibTransId="{B0EF1552-6160-42A8-91AF-C74F3C3971E9}"/>
    <dgm:cxn modelId="{B125C66A-E2B9-4981-BE8D-ABD6AA1E2DDC}" type="presOf" srcId="{CAC3955E-7E10-4E8F-B23A-4742B3DBD330}" destId="{86BDCEE3-5F1F-49A8-AAAB-52D31AA6E4DE}" srcOrd="0" destOrd="0" presId="urn:microsoft.com/office/officeart/2005/8/layout/hList3"/>
    <dgm:cxn modelId="{0C57A16C-4419-4C5E-B04D-12CBCAA46FE3}" srcId="{C31F4977-91B9-44A3-B003-A547474E319C}" destId="{512B3789-A39E-4B38-A7EA-5085BFEA0C0B}" srcOrd="0" destOrd="0" parTransId="{F2BB6708-653F-4F8D-A61E-E7CD10F71FCD}" sibTransId="{A7F6A828-8F49-42B1-92E4-E72E28FD08F7}"/>
    <dgm:cxn modelId="{FD63E8FA-F211-4D7A-A45D-6F33ED96416C}" type="presOf" srcId="{04179064-F4DC-44BD-9924-936C7FD53076}" destId="{6DE69878-E257-4483-B022-C19086C42F4C}" srcOrd="0" destOrd="0" presId="urn:microsoft.com/office/officeart/2005/8/layout/hList3"/>
    <dgm:cxn modelId="{D6D1EB27-F1AB-471F-9F98-A461F0FA23E7}" type="presParOf" srcId="{A5B880A3-C0D7-4339-A74C-E8DAE24FA378}" destId="{93135748-ADA0-45A9-899B-4A4D603F2988}" srcOrd="0" destOrd="0" presId="urn:microsoft.com/office/officeart/2005/8/layout/hList3"/>
    <dgm:cxn modelId="{C20104B1-B76F-41A3-AFA1-B3A44A6E708F}" type="presParOf" srcId="{A5B880A3-C0D7-4339-A74C-E8DAE24FA378}" destId="{19AFD89F-0D9A-4E42-8204-F6465042F242}" srcOrd="1" destOrd="0" presId="urn:microsoft.com/office/officeart/2005/8/layout/hList3"/>
    <dgm:cxn modelId="{767682C6-C416-4A19-BF01-E01E5409A3A7}" type="presParOf" srcId="{19AFD89F-0D9A-4E42-8204-F6465042F242}" destId="{86BDCEE3-5F1F-49A8-AAAB-52D31AA6E4DE}" srcOrd="0" destOrd="0" presId="urn:microsoft.com/office/officeart/2005/8/layout/hList3"/>
    <dgm:cxn modelId="{275ED2B3-24A7-4C4D-8BF5-5CFFFA7BA8F1}" type="presParOf" srcId="{19AFD89F-0D9A-4E42-8204-F6465042F242}" destId="{6DE69878-E257-4483-B022-C19086C42F4C}" srcOrd="1" destOrd="0" presId="urn:microsoft.com/office/officeart/2005/8/layout/hList3"/>
    <dgm:cxn modelId="{AE7FC489-9439-462F-BA2E-6691DE0436B3}" type="presParOf" srcId="{A5B880A3-C0D7-4339-A74C-E8DAE24FA378}" destId="{593E32EC-0FB9-48CA-860E-110EC65962DC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CE4318F-3761-4D24-9AFB-38AE06BADA0C}" type="doc">
      <dgm:prSet loTypeId="urn:microsoft.com/office/officeart/2005/8/layout/hProcess6" loCatId="process" qsTypeId="urn:microsoft.com/office/officeart/2005/8/quickstyle/simple1" qsCatId="simple" csTypeId="urn:microsoft.com/office/officeart/2005/8/colors/accent1_1" csCatId="accent1" phldr="1"/>
      <dgm:spPr/>
    </dgm:pt>
    <dgm:pt modelId="{7B3FF1A2-F1E6-4AAC-A4C6-49FDCA49B6EB}">
      <dgm:prSet phldrT="[Texto]" custT="1"/>
      <dgm:spPr/>
      <dgm:t>
        <a:bodyPr/>
        <a:lstStyle/>
        <a:p>
          <a:r>
            <a:rPr lang="es-EC" sz="1600" dirty="0" smtClean="0"/>
            <a:t>INVERSIÓN ANTERIORES ADMINISTRACIONES</a:t>
          </a:r>
          <a:endParaRPr lang="es-EC" sz="1600" dirty="0"/>
        </a:p>
      </dgm:t>
    </dgm:pt>
    <dgm:pt modelId="{86DA8D54-E724-4E71-8844-F6212372ED14}" type="parTrans" cxnId="{99070BC6-0A88-490E-946E-893B109B6753}">
      <dgm:prSet/>
      <dgm:spPr/>
      <dgm:t>
        <a:bodyPr/>
        <a:lstStyle/>
        <a:p>
          <a:endParaRPr lang="es-EC"/>
        </a:p>
      </dgm:t>
    </dgm:pt>
    <dgm:pt modelId="{E2868A26-B730-43AC-9EB6-833D837D5952}" type="sibTrans" cxnId="{99070BC6-0A88-490E-946E-893B109B6753}">
      <dgm:prSet/>
      <dgm:spPr/>
      <dgm:t>
        <a:bodyPr/>
        <a:lstStyle/>
        <a:p>
          <a:endParaRPr lang="es-EC"/>
        </a:p>
      </dgm:t>
    </dgm:pt>
    <dgm:pt modelId="{3ED5F60C-97B5-49BD-992E-4DC1F055C661}">
      <dgm:prSet phldrT="[Texto]" custT="1"/>
      <dgm:spPr/>
      <dgm:t>
        <a:bodyPr/>
        <a:lstStyle/>
        <a:p>
          <a:r>
            <a:rPr lang="es-EC" sz="1600" dirty="0" smtClean="0"/>
            <a:t>INVERSIÓN ADMINISTRACIÓN ACTUAL</a:t>
          </a:r>
          <a:endParaRPr lang="es-EC" sz="1600" dirty="0"/>
        </a:p>
      </dgm:t>
    </dgm:pt>
    <dgm:pt modelId="{419E8CD0-D75D-4554-A6E4-315CFFD3F3FC}" type="parTrans" cxnId="{A3103578-390F-4CAA-AB12-C971106A4686}">
      <dgm:prSet/>
      <dgm:spPr/>
      <dgm:t>
        <a:bodyPr/>
        <a:lstStyle/>
        <a:p>
          <a:endParaRPr lang="es-EC"/>
        </a:p>
      </dgm:t>
    </dgm:pt>
    <dgm:pt modelId="{10E7D551-9F41-44F1-9EF3-15A28D4C62DD}" type="sibTrans" cxnId="{A3103578-390F-4CAA-AB12-C971106A4686}">
      <dgm:prSet/>
      <dgm:spPr/>
      <dgm:t>
        <a:bodyPr/>
        <a:lstStyle/>
        <a:p>
          <a:endParaRPr lang="es-EC"/>
        </a:p>
      </dgm:t>
    </dgm:pt>
    <dgm:pt modelId="{77356DD5-A9DB-4A50-A99B-6AD743079D56}">
      <dgm:prSet phldrT="[Texto]" custT="1"/>
      <dgm:spPr/>
      <dgm:t>
        <a:bodyPr/>
        <a:lstStyle/>
        <a:p>
          <a:r>
            <a:rPr lang="es-EC" sz="3600" b="1" dirty="0" smtClean="0"/>
            <a:t>306.612,60</a:t>
          </a:r>
          <a:endParaRPr lang="es-EC" sz="3600" dirty="0"/>
        </a:p>
      </dgm:t>
    </dgm:pt>
    <dgm:pt modelId="{B5C1A02F-9D1C-410E-9B3E-01CDC5DE37C5}" type="parTrans" cxnId="{CBDB224B-4EBC-4D21-883C-C892C6ED5B7F}">
      <dgm:prSet/>
      <dgm:spPr/>
      <dgm:t>
        <a:bodyPr/>
        <a:lstStyle/>
        <a:p>
          <a:endParaRPr lang="es-EC"/>
        </a:p>
      </dgm:t>
    </dgm:pt>
    <dgm:pt modelId="{E78476F2-10E3-4BB8-B274-03265EE56F10}" type="sibTrans" cxnId="{CBDB224B-4EBC-4D21-883C-C892C6ED5B7F}">
      <dgm:prSet/>
      <dgm:spPr/>
      <dgm:t>
        <a:bodyPr/>
        <a:lstStyle/>
        <a:p>
          <a:endParaRPr lang="es-EC"/>
        </a:p>
      </dgm:t>
    </dgm:pt>
    <dgm:pt modelId="{C5EDE987-1772-42C1-9947-20169C8F1581}">
      <dgm:prSet phldrT="[Texto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4000" b="1" dirty="0" smtClean="0"/>
            <a:t>   831.173,53</a:t>
          </a:r>
          <a:endParaRPr lang="es-EC" sz="4000" dirty="0"/>
        </a:p>
      </dgm:t>
    </dgm:pt>
    <dgm:pt modelId="{7BEAE690-68D6-4C2D-A77A-CD045BBDD232}" type="parTrans" cxnId="{2E67A46B-E480-4C11-BCEC-34B7C50D65AB}">
      <dgm:prSet/>
      <dgm:spPr/>
      <dgm:t>
        <a:bodyPr/>
        <a:lstStyle/>
        <a:p>
          <a:endParaRPr lang="es-EC"/>
        </a:p>
      </dgm:t>
    </dgm:pt>
    <dgm:pt modelId="{3A10C6AB-1557-409A-8BC6-F814946EB2AC}" type="sibTrans" cxnId="{2E67A46B-E480-4C11-BCEC-34B7C50D65AB}">
      <dgm:prSet/>
      <dgm:spPr/>
      <dgm:t>
        <a:bodyPr/>
        <a:lstStyle/>
        <a:p>
          <a:endParaRPr lang="es-EC"/>
        </a:p>
      </dgm:t>
    </dgm:pt>
    <dgm:pt modelId="{2D98BA91-3692-4E67-862D-AF3AEA7FD307}" type="pres">
      <dgm:prSet presAssocID="{4CE4318F-3761-4D24-9AFB-38AE06BADA0C}" presName="theList" presStyleCnt="0">
        <dgm:presLayoutVars>
          <dgm:dir/>
          <dgm:animLvl val="lvl"/>
          <dgm:resizeHandles val="exact"/>
        </dgm:presLayoutVars>
      </dgm:prSet>
      <dgm:spPr/>
    </dgm:pt>
    <dgm:pt modelId="{51B92B3C-1182-41AC-ADC0-008C0FAEE56D}" type="pres">
      <dgm:prSet presAssocID="{7B3FF1A2-F1E6-4AAC-A4C6-49FDCA49B6EB}" presName="compNode" presStyleCnt="0"/>
      <dgm:spPr/>
    </dgm:pt>
    <dgm:pt modelId="{AAB97879-203C-4126-84DF-D15893BDB8C1}" type="pres">
      <dgm:prSet presAssocID="{7B3FF1A2-F1E6-4AAC-A4C6-49FDCA49B6EB}" presName="noGeometry" presStyleCnt="0"/>
      <dgm:spPr/>
    </dgm:pt>
    <dgm:pt modelId="{4D6A0C18-3F82-4B90-B24A-8F168896DF43}" type="pres">
      <dgm:prSet presAssocID="{7B3FF1A2-F1E6-4AAC-A4C6-49FDCA49B6EB}" presName="childTextVisible" presStyleLbl="bgAccFollowNode1" presStyleIdx="0" presStyleCnt="2" custScaleX="134920" custLinFactNeighborY="-69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91E81E4-5164-4C58-8002-F57476324252}" type="pres">
      <dgm:prSet presAssocID="{7B3FF1A2-F1E6-4AAC-A4C6-49FDCA49B6EB}" presName="childTextHidden" presStyleLbl="bgAccFollowNode1" presStyleIdx="0" presStyleCnt="2"/>
      <dgm:spPr/>
      <dgm:t>
        <a:bodyPr/>
        <a:lstStyle/>
        <a:p>
          <a:endParaRPr lang="es-EC"/>
        </a:p>
      </dgm:t>
    </dgm:pt>
    <dgm:pt modelId="{476E60CA-1A4E-4A2B-9A03-363DDD61F4BE}" type="pres">
      <dgm:prSet presAssocID="{7B3FF1A2-F1E6-4AAC-A4C6-49FDCA49B6EB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BD541D2-1AA9-4C19-80A1-053D07BE9FDE}" type="pres">
      <dgm:prSet presAssocID="{7B3FF1A2-F1E6-4AAC-A4C6-49FDCA49B6EB}" presName="aSpace" presStyleCnt="0"/>
      <dgm:spPr/>
    </dgm:pt>
    <dgm:pt modelId="{22720E92-F90C-4947-8336-FFCE3BDC18D1}" type="pres">
      <dgm:prSet presAssocID="{3ED5F60C-97B5-49BD-992E-4DC1F055C661}" presName="compNode" presStyleCnt="0"/>
      <dgm:spPr/>
    </dgm:pt>
    <dgm:pt modelId="{576E2FC8-C0A4-4EBA-BD3A-0F4AC14E8C7F}" type="pres">
      <dgm:prSet presAssocID="{3ED5F60C-97B5-49BD-992E-4DC1F055C661}" presName="noGeometry" presStyleCnt="0"/>
      <dgm:spPr/>
    </dgm:pt>
    <dgm:pt modelId="{721A51CD-3ACA-40E5-88DE-4D5545685FCD}" type="pres">
      <dgm:prSet presAssocID="{3ED5F60C-97B5-49BD-992E-4DC1F055C661}" presName="childTextVisible" presStyleLbl="bgAccFollowNode1" presStyleIdx="1" presStyleCnt="2" custScaleX="138589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BAC7575-9929-45D4-8925-CFD7404037CA}" type="pres">
      <dgm:prSet presAssocID="{3ED5F60C-97B5-49BD-992E-4DC1F055C661}" presName="childTextHidden" presStyleLbl="bgAccFollowNode1" presStyleIdx="1" presStyleCnt="2"/>
      <dgm:spPr/>
      <dgm:t>
        <a:bodyPr/>
        <a:lstStyle/>
        <a:p>
          <a:endParaRPr lang="es-EC"/>
        </a:p>
      </dgm:t>
    </dgm:pt>
    <dgm:pt modelId="{6EF3CFD4-F1D3-41CE-9677-D18212DF864B}" type="pres">
      <dgm:prSet presAssocID="{3ED5F60C-97B5-49BD-992E-4DC1F055C661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2FBEE60B-73BB-4392-A3A9-EEE3201EEDAD}" type="presOf" srcId="{4CE4318F-3761-4D24-9AFB-38AE06BADA0C}" destId="{2D98BA91-3692-4E67-862D-AF3AEA7FD307}" srcOrd="0" destOrd="0" presId="urn:microsoft.com/office/officeart/2005/8/layout/hProcess6"/>
    <dgm:cxn modelId="{190504EB-7A2E-450A-A4BC-5F4AD2B9D1D4}" type="presOf" srcId="{7B3FF1A2-F1E6-4AAC-A4C6-49FDCA49B6EB}" destId="{476E60CA-1A4E-4A2B-9A03-363DDD61F4BE}" srcOrd="0" destOrd="0" presId="urn:microsoft.com/office/officeart/2005/8/layout/hProcess6"/>
    <dgm:cxn modelId="{A94D46AB-1ACB-4B9A-9C9C-FCBCDA60F0CA}" type="presOf" srcId="{3ED5F60C-97B5-49BD-992E-4DC1F055C661}" destId="{6EF3CFD4-F1D3-41CE-9677-D18212DF864B}" srcOrd="0" destOrd="0" presId="urn:microsoft.com/office/officeart/2005/8/layout/hProcess6"/>
    <dgm:cxn modelId="{CAD58DD8-8B66-4747-8E61-90D5576855CF}" type="presOf" srcId="{77356DD5-A9DB-4A50-A99B-6AD743079D56}" destId="{E91E81E4-5164-4C58-8002-F57476324252}" srcOrd="1" destOrd="0" presId="urn:microsoft.com/office/officeart/2005/8/layout/hProcess6"/>
    <dgm:cxn modelId="{92E1874B-54D7-4F31-A2E3-85A9088E75D3}" type="presOf" srcId="{C5EDE987-1772-42C1-9947-20169C8F1581}" destId="{2BAC7575-9929-45D4-8925-CFD7404037CA}" srcOrd="1" destOrd="0" presId="urn:microsoft.com/office/officeart/2005/8/layout/hProcess6"/>
    <dgm:cxn modelId="{2E67A46B-E480-4C11-BCEC-34B7C50D65AB}" srcId="{3ED5F60C-97B5-49BD-992E-4DC1F055C661}" destId="{C5EDE987-1772-42C1-9947-20169C8F1581}" srcOrd="0" destOrd="0" parTransId="{7BEAE690-68D6-4C2D-A77A-CD045BBDD232}" sibTransId="{3A10C6AB-1557-409A-8BC6-F814946EB2AC}"/>
    <dgm:cxn modelId="{99070BC6-0A88-490E-946E-893B109B6753}" srcId="{4CE4318F-3761-4D24-9AFB-38AE06BADA0C}" destId="{7B3FF1A2-F1E6-4AAC-A4C6-49FDCA49B6EB}" srcOrd="0" destOrd="0" parTransId="{86DA8D54-E724-4E71-8844-F6212372ED14}" sibTransId="{E2868A26-B730-43AC-9EB6-833D837D5952}"/>
    <dgm:cxn modelId="{FC70C842-1A57-4EF0-8D5A-7F925CDDDF7E}" type="presOf" srcId="{C5EDE987-1772-42C1-9947-20169C8F1581}" destId="{721A51CD-3ACA-40E5-88DE-4D5545685FCD}" srcOrd="0" destOrd="0" presId="urn:microsoft.com/office/officeart/2005/8/layout/hProcess6"/>
    <dgm:cxn modelId="{CBDB224B-4EBC-4D21-883C-C892C6ED5B7F}" srcId="{7B3FF1A2-F1E6-4AAC-A4C6-49FDCA49B6EB}" destId="{77356DD5-A9DB-4A50-A99B-6AD743079D56}" srcOrd="0" destOrd="0" parTransId="{B5C1A02F-9D1C-410E-9B3E-01CDC5DE37C5}" sibTransId="{E78476F2-10E3-4BB8-B274-03265EE56F10}"/>
    <dgm:cxn modelId="{A3103578-390F-4CAA-AB12-C971106A4686}" srcId="{4CE4318F-3761-4D24-9AFB-38AE06BADA0C}" destId="{3ED5F60C-97B5-49BD-992E-4DC1F055C661}" srcOrd="1" destOrd="0" parTransId="{419E8CD0-D75D-4554-A6E4-315CFFD3F3FC}" sibTransId="{10E7D551-9F41-44F1-9EF3-15A28D4C62DD}"/>
    <dgm:cxn modelId="{B19F9A6E-2EEF-4D5A-B2B2-39BCF0A40163}" type="presOf" srcId="{77356DD5-A9DB-4A50-A99B-6AD743079D56}" destId="{4D6A0C18-3F82-4B90-B24A-8F168896DF43}" srcOrd="0" destOrd="0" presId="urn:microsoft.com/office/officeart/2005/8/layout/hProcess6"/>
    <dgm:cxn modelId="{C0ED5D05-7FEA-4FE5-B15F-8263FF1DFC7C}" type="presParOf" srcId="{2D98BA91-3692-4E67-862D-AF3AEA7FD307}" destId="{51B92B3C-1182-41AC-ADC0-008C0FAEE56D}" srcOrd="0" destOrd="0" presId="urn:microsoft.com/office/officeart/2005/8/layout/hProcess6"/>
    <dgm:cxn modelId="{C479B70F-1644-49AD-AE2F-F83951690C5A}" type="presParOf" srcId="{51B92B3C-1182-41AC-ADC0-008C0FAEE56D}" destId="{AAB97879-203C-4126-84DF-D15893BDB8C1}" srcOrd="0" destOrd="0" presId="urn:microsoft.com/office/officeart/2005/8/layout/hProcess6"/>
    <dgm:cxn modelId="{27A1FA47-BA6B-45FB-8600-4720A2EB9E9F}" type="presParOf" srcId="{51B92B3C-1182-41AC-ADC0-008C0FAEE56D}" destId="{4D6A0C18-3F82-4B90-B24A-8F168896DF43}" srcOrd="1" destOrd="0" presId="urn:microsoft.com/office/officeart/2005/8/layout/hProcess6"/>
    <dgm:cxn modelId="{8884FE3A-888E-457F-9EAE-AC94BDBA42DB}" type="presParOf" srcId="{51B92B3C-1182-41AC-ADC0-008C0FAEE56D}" destId="{E91E81E4-5164-4C58-8002-F57476324252}" srcOrd="2" destOrd="0" presId="urn:microsoft.com/office/officeart/2005/8/layout/hProcess6"/>
    <dgm:cxn modelId="{9697112F-D467-4E94-B124-EEBB037C5F17}" type="presParOf" srcId="{51B92B3C-1182-41AC-ADC0-008C0FAEE56D}" destId="{476E60CA-1A4E-4A2B-9A03-363DDD61F4BE}" srcOrd="3" destOrd="0" presId="urn:microsoft.com/office/officeart/2005/8/layout/hProcess6"/>
    <dgm:cxn modelId="{5F0253E4-CA89-490C-A5D0-8B558B255547}" type="presParOf" srcId="{2D98BA91-3692-4E67-862D-AF3AEA7FD307}" destId="{1BD541D2-1AA9-4C19-80A1-053D07BE9FDE}" srcOrd="1" destOrd="0" presId="urn:microsoft.com/office/officeart/2005/8/layout/hProcess6"/>
    <dgm:cxn modelId="{51B9ECDB-BC51-4982-9B5F-A95DB64B2973}" type="presParOf" srcId="{2D98BA91-3692-4E67-862D-AF3AEA7FD307}" destId="{22720E92-F90C-4947-8336-FFCE3BDC18D1}" srcOrd="2" destOrd="0" presId="urn:microsoft.com/office/officeart/2005/8/layout/hProcess6"/>
    <dgm:cxn modelId="{B835EA76-5B9E-4D80-B6FB-90582C05A281}" type="presParOf" srcId="{22720E92-F90C-4947-8336-FFCE3BDC18D1}" destId="{576E2FC8-C0A4-4EBA-BD3A-0F4AC14E8C7F}" srcOrd="0" destOrd="0" presId="urn:microsoft.com/office/officeart/2005/8/layout/hProcess6"/>
    <dgm:cxn modelId="{9AAD011C-42A1-4F00-8BA2-6602A48EDFDC}" type="presParOf" srcId="{22720E92-F90C-4947-8336-FFCE3BDC18D1}" destId="{721A51CD-3ACA-40E5-88DE-4D5545685FCD}" srcOrd="1" destOrd="0" presId="urn:microsoft.com/office/officeart/2005/8/layout/hProcess6"/>
    <dgm:cxn modelId="{3E1A60D0-4D64-4F7A-B758-A2D1E4810279}" type="presParOf" srcId="{22720E92-F90C-4947-8336-FFCE3BDC18D1}" destId="{2BAC7575-9929-45D4-8925-CFD7404037CA}" srcOrd="2" destOrd="0" presId="urn:microsoft.com/office/officeart/2005/8/layout/hProcess6"/>
    <dgm:cxn modelId="{B37721BF-8688-4B3C-A4AF-9A815A543122}" type="presParOf" srcId="{22720E92-F90C-4947-8336-FFCE3BDC18D1}" destId="{6EF3CFD4-F1D3-41CE-9677-D18212DF864B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1B97D65-D349-4700-99AB-AE3A8334E5C5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s-EC"/>
        </a:p>
      </dgm:t>
    </dgm:pt>
    <dgm:pt modelId="{5DD7DA7B-ADC7-4104-A06E-C02A3D2A5E93}">
      <dgm:prSet phldrT="[Texto]" custT="1"/>
      <dgm:spPr/>
      <dgm:t>
        <a:bodyPr/>
        <a:lstStyle/>
        <a:p>
          <a:r>
            <a:rPr lang="es-ES" sz="2000" dirty="0" smtClean="0"/>
            <a:t>Levantamiento del inventario de atractivos turísticos, validación de diagnóstico y determinación de prioridades en las parroquias de </a:t>
          </a:r>
          <a:r>
            <a:rPr lang="es-ES" sz="2000" dirty="0" err="1" smtClean="0"/>
            <a:t>Quimiag</a:t>
          </a:r>
          <a:r>
            <a:rPr lang="es-ES" sz="2000" dirty="0" smtClean="0"/>
            <a:t>, Cacha, San Luis, </a:t>
          </a:r>
          <a:r>
            <a:rPr lang="es-ES" sz="2000" dirty="0" err="1" smtClean="0"/>
            <a:t>Punín</a:t>
          </a:r>
          <a:r>
            <a:rPr lang="es-ES" sz="2000" dirty="0" smtClean="0"/>
            <a:t>, Flores, </a:t>
          </a:r>
          <a:r>
            <a:rPr lang="es-ES" sz="2000" dirty="0" err="1" smtClean="0"/>
            <a:t>Licto</a:t>
          </a:r>
          <a:r>
            <a:rPr lang="es-ES" sz="2000" dirty="0" smtClean="0"/>
            <a:t>, </a:t>
          </a:r>
          <a:r>
            <a:rPr lang="es-ES" sz="2000" dirty="0" err="1" smtClean="0"/>
            <a:t>Pungalá</a:t>
          </a:r>
          <a:r>
            <a:rPr lang="es-ES" sz="2000" dirty="0" smtClean="0"/>
            <a:t>. 68% de atractivos registrados  130 atractivos turísticos a nivel rural y urbano.</a:t>
          </a:r>
          <a:endParaRPr lang="es-EC" sz="2000" dirty="0"/>
        </a:p>
      </dgm:t>
    </dgm:pt>
    <dgm:pt modelId="{F5ED36FF-7A0A-4CB4-A35D-5FC5A1F5622D}" type="parTrans" cxnId="{8DFE5F02-10AF-4D2F-A791-E2D208769FDA}">
      <dgm:prSet/>
      <dgm:spPr/>
      <dgm:t>
        <a:bodyPr/>
        <a:lstStyle/>
        <a:p>
          <a:endParaRPr lang="es-EC"/>
        </a:p>
      </dgm:t>
    </dgm:pt>
    <dgm:pt modelId="{F2FF4DAD-E7BA-486E-A339-DF0996207B22}" type="sibTrans" cxnId="{8DFE5F02-10AF-4D2F-A791-E2D208769FDA}">
      <dgm:prSet/>
      <dgm:spPr/>
      <dgm:t>
        <a:bodyPr/>
        <a:lstStyle/>
        <a:p>
          <a:endParaRPr lang="es-EC"/>
        </a:p>
      </dgm:t>
    </dgm:pt>
    <dgm:pt modelId="{251F528C-FA4F-4960-9096-980240129385}">
      <dgm:prSet custT="1"/>
      <dgm:spPr/>
      <dgm:t>
        <a:bodyPr/>
        <a:lstStyle/>
        <a:p>
          <a:r>
            <a:rPr lang="es-ES" sz="2000" dirty="0" smtClean="0"/>
            <a:t>Implementación de señalética en la Reserva de Producción de Fauna de Chimborazo</a:t>
          </a:r>
          <a:endParaRPr lang="es-EC" sz="2000" dirty="0"/>
        </a:p>
      </dgm:t>
    </dgm:pt>
    <dgm:pt modelId="{7B396B77-CDD9-4211-859F-D6CAD89ED763}" type="parTrans" cxnId="{FECF377D-55C8-42CC-81D3-6A3C712D0930}">
      <dgm:prSet/>
      <dgm:spPr/>
      <dgm:t>
        <a:bodyPr/>
        <a:lstStyle/>
        <a:p>
          <a:endParaRPr lang="es-EC"/>
        </a:p>
      </dgm:t>
    </dgm:pt>
    <dgm:pt modelId="{303A3CE0-1EA8-4C88-B290-132D64DDC4BF}" type="sibTrans" cxnId="{FECF377D-55C8-42CC-81D3-6A3C712D0930}">
      <dgm:prSet/>
      <dgm:spPr/>
      <dgm:t>
        <a:bodyPr/>
        <a:lstStyle/>
        <a:p>
          <a:endParaRPr lang="es-EC"/>
        </a:p>
      </dgm:t>
    </dgm:pt>
    <dgm:pt modelId="{09E2E008-46CA-4D99-B251-55CC08AA61A3}">
      <dgm:prSet custT="1"/>
      <dgm:spPr/>
      <dgm:t>
        <a:bodyPr/>
        <a:lstStyle/>
        <a:p>
          <a:r>
            <a:rPr lang="es-ES" sz="2000" dirty="0" smtClean="0"/>
            <a:t>Promoción local y nacional de Riobamba como destino turístico, a través de la Marca Territorial Riobamba.</a:t>
          </a:r>
          <a:endParaRPr lang="es-EC" sz="2000" dirty="0"/>
        </a:p>
      </dgm:t>
    </dgm:pt>
    <dgm:pt modelId="{8DB1226D-9033-4DDA-AB07-58A9DE566A2D}" type="parTrans" cxnId="{DEB153E4-021A-49B0-919E-49786B31B22B}">
      <dgm:prSet/>
      <dgm:spPr/>
      <dgm:t>
        <a:bodyPr/>
        <a:lstStyle/>
        <a:p>
          <a:endParaRPr lang="es-EC"/>
        </a:p>
      </dgm:t>
    </dgm:pt>
    <dgm:pt modelId="{7F3531CA-15AD-4309-B7FD-7BEED5612182}" type="sibTrans" cxnId="{DEB153E4-021A-49B0-919E-49786B31B22B}">
      <dgm:prSet/>
      <dgm:spPr/>
      <dgm:t>
        <a:bodyPr/>
        <a:lstStyle/>
        <a:p>
          <a:endParaRPr lang="es-EC"/>
        </a:p>
      </dgm:t>
    </dgm:pt>
    <dgm:pt modelId="{78205D79-8F24-4C20-A411-57BF77E9B60B}">
      <dgm:prSet/>
      <dgm:spPr/>
      <dgm:t>
        <a:bodyPr/>
        <a:lstStyle/>
        <a:p>
          <a:r>
            <a:rPr lang="es-ES" dirty="0" smtClean="0"/>
            <a:t>Elaboración del Plan de Desarrollo de Turismo y elaboración de 3 programas y 6 proyectos </a:t>
          </a:r>
          <a:endParaRPr lang="es-EC" dirty="0"/>
        </a:p>
      </dgm:t>
    </dgm:pt>
    <dgm:pt modelId="{008E9356-0734-450A-AC6D-0BC987DBB7B0}" type="parTrans" cxnId="{72DB2A72-168A-43FD-A3B9-3A95FC2C281D}">
      <dgm:prSet/>
      <dgm:spPr/>
      <dgm:t>
        <a:bodyPr/>
        <a:lstStyle/>
        <a:p>
          <a:endParaRPr lang="es-EC"/>
        </a:p>
      </dgm:t>
    </dgm:pt>
    <dgm:pt modelId="{33232CD5-BBCF-4F60-9142-1B15824BDDB3}" type="sibTrans" cxnId="{72DB2A72-168A-43FD-A3B9-3A95FC2C281D}">
      <dgm:prSet/>
      <dgm:spPr/>
      <dgm:t>
        <a:bodyPr/>
        <a:lstStyle/>
        <a:p>
          <a:endParaRPr lang="es-EC"/>
        </a:p>
      </dgm:t>
    </dgm:pt>
    <dgm:pt modelId="{7F163106-43DC-4768-956A-D72057E0912D}" type="pres">
      <dgm:prSet presAssocID="{61B97D65-D349-4700-99AB-AE3A8334E5C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C"/>
        </a:p>
      </dgm:t>
    </dgm:pt>
    <dgm:pt modelId="{C33DF05B-BBF2-4E05-828B-7C3B64F42B8D}" type="pres">
      <dgm:prSet presAssocID="{61B97D65-D349-4700-99AB-AE3A8334E5C5}" presName="Name1" presStyleCnt="0"/>
      <dgm:spPr/>
    </dgm:pt>
    <dgm:pt modelId="{56E2E90C-A8E9-4EE4-9F97-B4486F51E469}" type="pres">
      <dgm:prSet presAssocID="{61B97D65-D349-4700-99AB-AE3A8334E5C5}" presName="cycle" presStyleCnt="0"/>
      <dgm:spPr/>
    </dgm:pt>
    <dgm:pt modelId="{73AD1EB7-6109-46E9-94D1-F505E2C06199}" type="pres">
      <dgm:prSet presAssocID="{61B97D65-D349-4700-99AB-AE3A8334E5C5}" presName="srcNode" presStyleLbl="node1" presStyleIdx="0" presStyleCnt="4"/>
      <dgm:spPr/>
    </dgm:pt>
    <dgm:pt modelId="{A349C626-7288-429A-B070-3213D3F678A5}" type="pres">
      <dgm:prSet presAssocID="{61B97D65-D349-4700-99AB-AE3A8334E5C5}" presName="conn" presStyleLbl="parChTrans1D2" presStyleIdx="0" presStyleCnt="1"/>
      <dgm:spPr/>
      <dgm:t>
        <a:bodyPr/>
        <a:lstStyle/>
        <a:p>
          <a:endParaRPr lang="es-EC"/>
        </a:p>
      </dgm:t>
    </dgm:pt>
    <dgm:pt modelId="{99E1A3BA-7AF1-4F7B-B250-1A490656A6F4}" type="pres">
      <dgm:prSet presAssocID="{61B97D65-D349-4700-99AB-AE3A8334E5C5}" presName="extraNode" presStyleLbl="node1" presStyleIdx="0" presStyleCnt="4"/>
      <dgm:spPr/>
    </dgm:pt>
    <dgm:pt modelId="{1789F570-CD6A-4E0D-87CD-71C62DA6E9B6}" type="pres">
      <dgm:prSet presAssocID="{61B97D65-D349-4700-99AB-AE3A8334E5C5}" presName="dstNode" presStyleLbl="node1" presStyleIdx="0" presStyleCnt="4"/>
      <dgm:spPr/>
    </dgm:pt>
    <dgm:pt modelId="{2EFAD867-4E3F-4E20-984B-82773428F70B}" type="pres">
      <dgm:prSet presAssocID="{5DD7DA7B-ADC7-4104-A06E-C02A3D2A5E93}" presName="text_1" presStyleLbl="node1" presStyleIdx="0" presStyleCnt="4" custScaleX="99879" custScaleY="15237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9AD6C50-8E61-4FC9-A1D6-0FF6626EB48A}" type="pres">
      <dgm:prSet presAssocID="{5DD7DA7B-ADC7-4104-A06E-C02A3D2A5E93}" presName="accent_1" presStyleCnt="0"/>
      <dgm:spPr/>
    </dgm:pt>
    <dgm:pt modelId="{F8585EE9-CA3D-4371-B23B-EEF13B5F20F8}" type="pres">
      <dgm:prSet presAssocID="{5DD7DA7B-ADC7-4104-A06E-C02A3D2A5E93}" presName="accentRepeatNode" presStyleLbl="solidFgAcc1" presStyleIdx="0" presStyleCnt="4"/>
      <dgm:spPr/>
    </dgm:pt>
    <dgm:pt modelId="{29FFE876-0103-42E2-A05E-0804EFFDAA32}" type="pres">
      <dgm:prSet presAssocID="{251F528C-FA4F-4960-9096-980240129385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0851F60-36E1-4955-AF8A-A20856A15680}" type="pres">
      <dgm:prSet presAssocID="{251F528C-FA4F-4960-9096-980240129385}" presName="accent_2" presStyleCnt="0"/>
      <dgm:spPr/>
    </dgm:pt>
    <dgm:pt modelId="{A8B00F51-3F16-4E71-BAE2-0F5C3DE1E655}" type="pres">
      <dgm:prSet presAssocID="{251F528C-FA4F-4960-9096-980240129385}" presName="accentRepeatNode" presStyleLbl="solidFgAcc1" presStyleIdx="1" presStyleCnt="4"/>
      <dgm:spPr/>
    </dgm:pt>
    <dgm:pt modelId="{BEF8C321-F7A1-485E-AFB0-1D12D01610AA}" type="pres">
      <dgm:prSet presAssocID="{78205D79-8F24-4C20-A411-57BF77E9B60B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657CB2-98FF-4DD2-90BA-5592E73C7289}" type="pres">
      <dgm:prSet presAssocID="{78205D79-8F24-4C20-A411-57BF77E9B60B}" presName="accent_3" presStyleCnt="0"/>
      <dgm:spPr/>
    </dgm:pt>
    <dgm:pt modelId="{C5689E5C-7312-4D1A-A2AA-9C0E516920D9}" type="pres">
      <dgm:prSet presAssocID="{78205D79-8F24-4C20-A411-57BF77E9B60B}" presName="accentRepeatNode" presStyleLbl="solidFgAcc1" presStyleIdx="2" presStyleCnt="4"/>
      <dgm:spPr/>
    </dgm:pt>
    <dgm:pt modelId="{1A491095-3444-48A7-AAEB-B6DBE07C3DF5}" type="pres">
      <dgm:prSet presAssocID="{09E2E008-46CA-4D99-B251-55CC08AA61A3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D0806E2-3621-41C9-877E-CED5DEF0AD1D}" type="pres">
      <dgm:prSet presAssocID="{09E2E008-46CA-4D99-B251-55CC08AA61A3}" presName="accent_4" presStyleCnt="0"/>
      <dgm:spPr/>
    </dgm:pt>
    <dgm:pt modelId="{20389132-B164-4287-BDC9-35B4178D939C}" type="pres">
      <dgm:prSet presAssocID="{09E2E008-46CA-4D99-B251-55CC08AA61A3}" presName="accentRepeatNode" presStyleLbl="solidFgAcc1" presStyleIdx="3" presStyleCnt="4"/>
      <dgm:spPr/>
    </dgm:pt>
  </dgm:ptLst>
  <dgm:cxnLst>
    <dgm:cxn modelId="{CC85EE50-35E3-4EA2-A187-0724FD9C6814}" type="presOf" srcId="{78205D79-8F24-4C20-A411-57BF77E9B60B}" destId="{BEF8C321-F7A1-485E-AFB0-1D12D01610AA}" srcOrd="0" destOrd="0" presId="urn:microsoft.com/office/officeart/2008/layout/VerticalCurvedList"/>
    <dgm:cxn modelId="{3B231470-4F50-4A5B-8493-40304C539F26}" type="presOf" srcId="{09E2E008-46CA-4D99-B251-55CC08AA61A3}" destId="{1A491095-3444-48A7-AAEB-B6DBE07C3DF5}" srcOrd="0" destOrd="0" presId="urn:microsoft.com/office/officeart/2008/layout/VerticalCurvedList"/>
    <dgm:cxn modelId="{DEB153E4-021A-49B0-919E-49786B31B22B}" srcId="{61B97D65-D349-4700-99AB-AE3A8334E5C5}" destId="{09E2E008-46CA-4D99-B251-55CC08AA61A3}" srcOrd="3" destOrd="0" parTransId="{8DB1226D-9033-4DDA-AB07-58A9DE566A2D}" sibTransId="{7F3531CA-15AD-4309-B7FD-7BEED5612182}"/>
    <dgm:cxn modelId="{5C882216-886F-49FF-92EB-7470E43EA7EE}" type="presOf" srcId="{251F528C-FA4F-4960-9096-980240129385}" destId="{29FFE876-0103-42E2-A05E-0804EFFDAA32}" srcOrd="0" destOrd="0" presId="urn:microsoft.com/office/officeart/2008/layout/VerticalCurvedList"/>
    <dgm:cxn modelId="{FECF377D-55C8-42CC-81D3-6A3C712D0930}" srcId="{61B97D65-D349-4700-99AB-AE3A8334E5C5}" destId="{251F528C-FA4F-4960-9096-980240129385}" srcOrd="1" destOrd="0" parTransId="{7B396B77-CDD9-4211-859F-D6CAD89ED763}" sibTransId="{303A3CE0-1EA8-4C88-B290-132D64DDC4BF}"/>
    <dgm:cxn modelId="{1A2A2BE3-5588-4E2F-ADBE-F9C63D26CDB6}" type="presOf" srcId="{61B97D65-D349-4700-99AB-AE3A8334E5C5}" destId="{7F163106-43DC-4768-956A-D72057E0912D}" srcOrd="0" destOrd="0" presId="urn:microsoft.com/office/officeart/2008/layout/VerticalCurvedList"/>
    <dgm:cxn modelId="{D800353A-7054-4B39-B79E-1958FBF229C4}" type="presOf" srcId="{F2FF4DAD-E7BA-486E-A339-DF0996207B22}" destId="{A349C626-7288-429A-B070-3213D3F678A5}" srcOrd="0" destOrd="0" presId="urn:microsoft.com/office/officeart/2008/layout/VerticalCurvedList"/>
    <dgm:cxn modelId="{72DB2A72-168A-43FD-A3B9-3A95FC2C281D}" srcId="{61B97D65-D349-4700-99AB-AE3A8334E5C5}" destId="{78205D79-8F24-4C20-A411-57BF77E9B60B}" srcOrd="2" destOrd="0" parTransId="{008E9356-0734-450A-AC6D-0BC987DBB7B0}" sibTransId="{33232CD5-BBCF-4F60-9142-1B15824BDDB3}"/>
    <dgm:cxn modelId="{219E7EC3-366D-4FC1-9BA8-CBE77CF05C86}" type="presOf" srcId="{5DD7DA7B-ADC7-4104-A06E-C02A3D2A5E93}" destId="{2EFAD867-4E3F-4E20-984B-82773428F70B}" srcOrd="0" destOrd="0" presId="urn:microsoft.com/office/officeart/2008/layout/VerticalCurvedList"/>
    <dgm:cxn modelId="{8DFE5F02-10AF-4D2F-A791-E2D208769FDA}" srcId="{61B97D65-D349-4700-99AB-AE3A8334E5C5}" destId="{5DD7DA7B-ADC7-4104-A06E-C02A3D2A5E93}" srcOrd="0" destOrd="0" parTransId="{F5ED36FF-7A0A-4CB4-A35D-5FC5A1F5622D}" sibTransId="{F2FF4DAD-E7BA-486E-A339-DF0996207B22}"/>
    <dgm:cxn modelId="{6BD73E6B-44C9-4832-ADF2-62D4237AC72C}" type="presParOf" srcId="{7F163106-43DC-4768-956A-D72057E0912D}" destId="{C33DF05B-BBF2-4E05-828B-7C3B64F42B8D}" srcOrd="0" destOrd="0" presId="urn:microsoft.com/office/officeart/2008/layout/VerticalCurvedList"/>
    <dgm:cxn modelId="{AC40A85B-A5C5-4692-8D62-857BCBBAF497}" type="presParOf" srcId="{C33DF05B-BBF2-4E05-828B-7C3B64F42B8D}" destId="{56E2E90C-A8E9-4EE4-9F97-B4486F51E469}" srcOrd="0" destOrd="0" presId="urn:microsoft.com/office/officeart/2008/layout/VerticalCurvedList"/>
    <dgm:cxn modelId="{44289E61-FB2D-4BD5-931A-0FF1D2289D4E}" type="presParOf" srcId="{56E2E90C-A8E9-4EE4-9F97-B4486F51E469}" destId="{73AD1EB7-6109-46E9-94D1-F505E2C06199}" srcOrd="0" destOrd="0" presId="urn:microsoft.com/office/officeart/2008/layout/VerticalCurvedList"/>
    <dgm:cxn modelId="{8BDB283B-D900-465C-B84E-6DF8D1655777}" type="presParOf" srcId="{56E2E90C-A8E9-4EE4-9F97-B4486F51E469}" destId="{A349C626-7288-429A-B070-3213D3F678A5}" srcOrd="1" destOrd="0" presId="urn:microsoft.com/office/officeart/2008/layout/VerticalCurvedList"/>
    <dgm:cxn modelId="{D2F14F2D-3C0B-4094-B8B6-B22CDC4E6B1B}" type="presParOf" srcId="{56E2E90C-A8E9-4EE4-9F97-B4486F51E469}" destId="{99E1A3BA-7AF1-4F7B-B250-1A490656A6F4}" srcOrd="2" destOrd="0" presId="urn:microsoft.com/office/officeart/2008/layout/VerticalCurvedList"/>
    <dgm:cxn modelId="{0B5EE1B1-A47D-4D62-B0E1-F06C2E45866B}" type="presParOf" srcId="{56E2E90C-A8E9-4EE4-9F97-B4486F51E469}" destId="{1789F570-CD6A-4E0D-87CD-71C62DA6E9B6}" srcOrd="3" destOrd="0" presId="urn:microsoft.com/office/officeart/2008/layout/VerticalCurvedList"/>
    <dgm:cxn modelId="{EC44B8E5-8690-4C24-9446-FADF51EEE131}" type="presParOf" srcId="{C33DF05B-BBF2-4E05-828B-7C3B64F42B8D}" destId="{2EFAD867-4E3F-4E20-984B-82773428F70B}" srcOrd="1" destOrd="0" presId="urn:microsoft.com/office/officeart/2008/layout/VerticalCurvedList"/>
    <dgm:cxn modelId="{58DA06C5-F149-4AF8-8920-7BBE293470A3}" type="presParOf" srcId="{C33DF05B-BBF2-4E05-828B-7C3B64F42B8D}" destId="{E9AD6C50-8E61-4FC9-A1D6-0FF6626EB48A}" srcOrd="2" destOrd="0" presId="urn:microsoft.com/office/officeart/2008/layout/VerticalCurvedList"/>
    <dgm:cxn modelId="{2AC8E12C-2805-4263-8188-EF43B9013A57}" type="presParOf" srcId="{E9AD6C50-8E61-4FC9-A1D6-0FF6626EB48A}" destId="{F8585EE9-CA3D-4371-B23B-EEF13B5F20F8}" srcOrd="0" destOrd="0" presId="urn:microsoft.com/office/officeart/2008/layout/VerticalCurvedList"/>
    <dgm:cxn modelId="{E63BD096-2D83-4E05-8686-56958427E87A}" type="presParOf" srcId="{C33DF05B-BBF2-4E05-828B-7C3B64F42B8D}" destId="{29FFE876-0103-42E2-A05E-0804EFFDAA32}" srcOrd="3" destOrd="0" presId="urn:microsoft.com/office/officeart/2008/layout/VerticalCurvedList"/>
    <dgm:cxn modelId="{8BA9385A-08D5-49E6-9555-EE6C962DA135}" type="presParOf" srcId="{C33DF05B-BBF2-4E05-828B-7C3B64F42B8D}" destId="{50851F60-36E1-4955-AF8A-A20856A15680}" srcOrd="4" destOrd="0" presId="urn:microsoft.com/office/officeart/2008/layout/VerticalCurvedList"/>
    <dgm:cxn modelId="{741F6264-46D0-4366-B5C6-4615A47B884C}" type="presParOf" srcId="{50851F60-36E1-4955-AF8A-A20856A15680}" destId="{A8B00F51-3F16-4E71-BAE2-0F5C3DE1E655}" srcOrd="0" destOrd="0" presId="urn:microsoft.com/office/officeart/2008/layout/VerticalCurvedList"/>
    <dgm:cxn modelId="{88CA1C19-0E53-459C-87E8-24B50938B8A7}" type="presParOf" srcId="{C33DF05B-BBF2-4E05-828B-7C3B64F42B8D}" destId="{BEF8C321-F7A1-485E-AFB0-1D12D01610AA}" srcOrd="5" destOrd="0" presId="urn:microsoft.com/office/officeart/2008/layout/VerticalCurvedList"/>
    <dgm:cxn modelId="{0D029658-66E3-45B1-B0BA-B80D2D667076}" type="presParOf" srcId="{C33DF05B-BBF2-4E05-828B-7C3B64F42B8D}" destId="{17657CB2-98FF-4DD2-90BA-5592E73C7289}" srcOrd="6" destOrd="0" presId="urn:microsoft.com/office/officeart/2008/layout/VerticalCurvedList"/>
    <dgm:cxn modelId="{1D2FDDAC-4EA2-445F-BA5D-1E86C29C9A0F}" type="presParOf" srcId="{17657CB2-98FF-4DD2-90BA-5592E73C7289}" destId="{C5689E5C-7312-4D1A-A2AA-9C0E516920D9}" srcOrd="0" destOrd="0" presId="urn:microsoft.com/office/officeart/2008/layout/VerticalCurvedList"/>
    <dgm:cxn modelId="{885EF3C9-D206-4922-A489-28945E80CD47}" type="presParOf" srcId="{C33DF05B-BBF2-4E05-828B-7C3B64F42B8D}" destId="{1A491095-3444-48A7-AAEB-B6DBE07C3DF5}" srcOrd="7" destOrd="0" presId="urn:microsoft.com/office/officeart/2008/layout/VerticalCurvedList"/>
    <dgm:cxn modelId="{54BB19A7-FF2B-4CD5-A113-70D14D7288EB}" type="presParOf" srcId="{C33DF05B-BBF2-4E05-828B-7C3B64F42B8D}" destId="{DD0806E2-3621-41C9-877E-CED5DEF0AD1D}" srcOrd="8" destOrd="0" presId="urn:microsoft.com/office/officeart/2008/layout/VerticalCurvedList"/>
    <dgm:cxn modelId="{B76C6532-DA7B-4AEE-960E-F9796627F3FC}" type="presParOf" srcId="{DD0806E2-3621-41C9-877E-CED5DEF0AD1D}" destId="{20389132-B164-4287-BDC9-35B4178D939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32E1D08-8C84-4D1C-9FB0-4AA48CF27D22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C89EAC92-A6C2-4AB0-99BA-74FE6D8EFEE0}">
      <dgm:prSet phldrT="[Texto]"/>
      <dgm:spPr/>
      <dgm:t>
        <a:bodyPr/>
        <a:lstStyle/>
        <a:p>
          <a:r>
            <a:rPr lang="es-EC" dirty="0" smtClean="0"/>
            <a:t>Ordenamiento Territorial</a:t>
          </a:r>
          <a:endParaRPr lang="es-EC" dirty="0"/>
        </a:p>
      </dgm:t>
    </dgm:pt>
    <dgm:pt modelId="{78EA98E8-C7EA-46B2-9FC4-FC1311E23F65}" type="parTrans" cxnId="{24CC64D0-9510-462E-A3E3-6B9C11B5C0B0}">
      <dgm:prSet/>
      <dgm:spPr/>
      <dgm:t>
        <a:bodyPr/>
        <a:lstStyle/>
        <a:p>
          <a:endParaRPr lang="es-EC"/>
        </a:p>
      </dgm:t>
    </dgm:pt>
    <dgm:pt modelId="{8B10C88D-99A1-411D-A702-120A1B07EBA2}" type="sibTrans" cxnId="{24CC64D0-9510-462E-A3E3-6B9C11B5C0B0}">
      <dgm:prSet/>
      <dgm:spPr/>
      <dgm:t>
        <a:bodyPr/>
        <a:lstStyle/>
        <a:p>
          <a:endParaRPr lang="es-EC"/>
        </a:p>
      </dgm:t>
    </dgm:pt>
    <dgm:pt modelId="{19DB021B-1DA5-4CFC-A266-051AF4803689}">
      <dgm:prSet phldrT="[Texto]"/>
      <dgm:spPr/>
      <dgm:t>
        <a:bodyPr/>
        <a:lstStyle/>
        <a:p>
          <a:r>
            <a:rPr lang="es-EC" dirty="0" smtClean="0"/>
            <a:t>Inexistente Gestión Patrimonial</a:t>
          </a:r>
          <a:endParaRPr lang="es-EC" dirty="0"/>
        </a:p>
      </dgm:t>
    </dgm:pt>
    <dgm:pt modelId="{F861BDE5-3875-4D86-A664-DD3D78C8BA52}" type="parTrans" cxnId="{3ECFC412-33F5-45D5-9634-9C460C8C79EC}">
      <dgm:prSet/>
      <dgm:spPr/>
      <dgm:t>
        <a:bodyPr/>
        <a:lstStyle/>
        <a:p>
          <a:endParaRPr lang="es-EC"/>
        </a:p>
      </dgm:t>
    </dgm:pt>
    <dgm:pt modelId="{AC5D4583-7A18-4686-A5BF-B562CBE40E47}" type="sibTrans" cxnId="{3ECFC412-33F5-45D5-9634-9C460C8C79EC}">
      <dgm:prSet/>
      <dgm:spPr/>
      <dgm:t>
        <a:bodyPr/>
        <a:lstStyle/>
        <a:p>
          <a:endParaRPr lang="es-EC"/>
        </a:p>
      </dgm:t>
    </dgm:pt>
    <dgm:pt modelId="{7CA83B80-EBFD-46E2-8901-AF0091A0DEBF}">
      <dgm:prSet phldrT="[Texto]"/>
      <dgm:spPr/>
      <dgm:t>
        <a:bodyPr/>
        <a:lstStyle/>
        <a:p>
          <a:r>
            <a:rPr lang="es-EC" dirty="0" smtClean="0"/>
            <a:t>Catastro Desactualizado (1996)</a:t>
          </a:r>
          <a:endParaRPr lang="es-EC" dirty="0"/>
        </a:p>
      </dgm:t>
    </dgm:pt>
    <dgm:pt modelId="{12177F8F-B9B1-40B3-B8E7-5D0043DC2F08}" type="parTrans" cxnId="{10D61258-2E27-4B7E-870B-9390AC3F0BC6}">
      <dgm:prSet/>
      <dgm:spPr/>
      <dgm:t>
        <a:bodyPr/>
        <a:lstStyle/>
        <a:p>
          <a:endParaRPr lang="es-EC"/>
        </a:p>
      </dgm:t>
    </dgm:pt>
    <dgm:pt modelId="{071BCFD8-3D1F-4E45-83FB-BD42376A654B}" type="sibTrans" cxnId="{10D61258-2E27-4B7E-870B-9390AC3F0BC6}">
      <dgm:prSet/>
      <dgm:spPr/>
      <dgm:t>
        <a:bodyPr/>
        <a:lstStyle/>
        <a:p>
          <a:endParaRPr lang="es-EC"/>
        </a:p>
      </dgm:t>
    </dgm:pt>
    <dgm:pt modelId="{96066953-E70B-4F3F-A177-03C7D3108B1B}">
      <dgm:prSet phldrT="[Texto]"/>
      <dgm:spPr/>
      <dgm:t>
        <a:bodyPr/>
        <a:lstStyle/>
        <a:p>
          <a:r>
            <a:rPr lang="es-EC" dirty="0" smtClean="0"/>
            <a:t>Crecimiento desordenado e ilegalidad</a:t>
          </a:r>
          <a:endParaRPr lang="es-EC" dirty="0"/>
        </a:p>
      </dgm:t>
    </dgm:pt>
    <dgm:pt modelId="{3D4AAA7D-E3BC-41EC-BC98-5D0F66CFE025}" type="parTrans" cxnId="{3FD917E2-B484-44F8-90EE-7FC1AA40258B}">
      <dgm:prSet/>
      <dgm:spPr/>
      <dgm:t>
        <a:bodyPr/>
        <a:lstStyle/>
        <a:p>
          <a:endParaRPr lang="es-EC"/>
        </a:p>
      </dgm:t>
    </dgm:pt>
    <dgm:pt modelId="{6857DE02-DAA8-4967-94E3-105EA48F76CC}" type="sibTrans" cxnId="{3FD917E2-B484-44F8-90EE-7FC1AA40258B}">
      <dgm:prSet/>
      <dgm:spPr/>
      <dgm:t>
        <a:bodyPr/>
        <a:lstStyle/>
        <a:p>
          <a:endParaRPr lang="es-EC"/>
        </a:p>
      </dgm:t>
    </dgm:pt>
    <dgm:pt modelId="{14C3F4E5-1D65-4FCE-8961-DCD7A16945A4}">
      <dgm:prSet phldrT="[Texto]"/>
      <dgm:spPr/>
      <dgm:t>
        <a:bodyPr/>
        <a:lstStyle/>
        <a:p>
          <a:r>
            <a:rPr lang="es-EC" dirty="0" smtClean="0"/>
            <a:t>Planificación estratégica obsoleta</a:t>
          </a:r>
          <a:endParaRPr lang="es-EC" dirty="0"/>
        </a:p>
      </dgm:t>
    </dgm:pt>
    <dgm:pt modelId="{E7DD2CA3-E2A4-4FB8-9101-4BC0D0539BD7}" type="parTrans" cxnId="{757AA20C-B467-49F7-B3F5-6CBA5E8A16C9}">
      <dgm:prSet/>
      <dgm:spPr/>
    </dgm:pt>
    <dgm:pt modelId="{D699889A-DF4B-49D9-8EB9-B83387658F41}" type="sibTrans" cxnId="{757AA20C-B467-49F7-B3F5-6CBA5E8A16C9}">
      <dgm:prSet/>
      <dgm:spPr/>
    </dgm:pt>
    <dgm:pt modelId="{A50F95A9-FA1D-467D-B450-353B84FC1190}" type="pres">
      <dgm:prSet presAssocID="{732E1D08-8C84-4D1C-9FB0-4AA48CF27D2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07520678-4CE0-4AE0-95DA-513A3AF02A59}" type="pres">
      <dgm:prSet presAssocID="{C89EAC92-A6C2-4AB0-99BA-74FE6D8EFEE0}" presName="roof" presStyleLbl="dkBgShp" presStyleIdx="0" presStyleCnt="2"/>
      <dgm:spPr/>
      <dgm:t>
        <a:bodyPr/>
        <a:lstStyle/>
        <a:p>
          <a:endParaRPr lang="es-EC"/>
        </a:p>
      </dgm:t>
    </dgm:pt>
    <dgm:pt modelId="{7231BE7D-27D6-4E85-9A2D-3474EA5B4AC3}" type="pres">
      <dgm:prSet presAssocID="{C89EAC92-A6C2-4AB0-99BA-74FE6D8EFEE0}" presName="pillars" presStyleCnt="0"/>
      <dgm:spPr/>
    </dgm:pt>
    <dgm:pt modelId="{8D5445BC-833E-47A1-BA16-5F19A6B859E9}" type="pres">
      <dgm:prSet presAssocID="{C89EAC92-A6C2-4AB0-99BA-74FE6D8EFEE0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CC68EB7-CE2F-47C6-AD4D-DA5B23749DDB}" type="pres">
      <dgm:prSet presAssocID="{7CA83B80-EBFD-46E2-8901-AF0091A0DEBF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0181D4E-B59A-41ED-B7FE-832F235A9CBC}" type="pres">
      <dgm:prSet presAssocID="{96066953-E70B-4F3F-A177-03C7D3108B1B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28E3157-15DD-48C2-BA3D-155885A05095}" type="pres">
      <dgm:prSet presAssocID="{14C3F4E5-1D65-4FCE-8961-DCD7A16945A4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DB833E0-BBB2-4D85-A333-11DB1857AB2B}" type="pres">
      <dgm:prSet presAssocID="{C89EAC92-A6C2-4AB0-99BA-74FE6D8EFEE0}" presName="base" presStyleLbl="dkBgShp" presStyleIdx="1" presStyleCnt="2"/>
      <dgm:spPr/>
    </dgm:pt>
  </dgm:ptLst>
  <dgm:cxnLst>
    <dgm:cxn modelId="{CAEB83E2-19FD-4EBC-8A46-ACA3A45A7E72}" type="presOf" srcId="{96066953-E70B-4F3F-A177-03C7D3108B1B}" destId="{00181D4E-B59A-41ED-B7FE-832F235A9CBC}" srcOrd="0" destOrd="0" presId="urn:microsoft.com/office/officeart/2005/8/layout/hList3"/>
    <dgm:cxn modelId="{E13149BC-3D6E-4834-8F22-660863ED08AF}" type="presOf" srcId="{14C3F4E5-1D65-4FCE-8961-DCD7A16945A4}" destId="{728E3157-15DD-48C2-BA3D-155885A05095}" srcOrd="0" destOrd="0" presId="urn:microsoft.com/office/officeart/2005/8/layout/hList3"/>
    <dgm:cxn modelId="{3ECFC412-33F5-45D5-9634-9C460C8C79EC}" srcId="{C89EAC92-A6C2-4AB0-99BA-74FE6D8EFEE0}" destId="{19DB021B-1DA5-4CFC-A266-051AF4803689}" srcOrd="0" destOrd="0" parTransId="{F861BDE5-3875-4D86-A664-DD3D78C8BA52}" sibTransId="{AC5D4583-7A18-4686-A5BF-B562CBE40E47}"/>
    <dgm:cxn modelId="{24CC64D0-9510-462E-A3E3-6B9C11B5C0B0}" srcId="{732E1D08-8C84-4D1C-9FB0-4AA48CF27D22}" destId="{C89EAC92-A6C2-4AB0-99BA-74FE6D8EFEE0}" srcOrd="0" destOrd="0" parTransId="{78EA98E8-C7EA-46B2-9FC4-FC1311E23F65}" sibTransId="{8B10C88D-99A1-411D-A702-120A1B07EBA2}"/>
    <dgm:cxn modelId="{7BAFE905-ADAA-436F-A040-24549851EB91}" type="presOf" srcId="{7CA83B80-EBFD-46E2-8901-AF0091A0DEBF}" destId="{ECC68EB7-CE2F-47C6-AD4D-DA5B23749DDB}" srcOrd="0" destOrd="0" presId="urn:microsoft.com/office/officeart/2005/8/layout/hList3"/>
    <dgm:cxn modelId="{2A7D3777-491E-4581-A906-7F46FA1DA9F9}" type="presOf" srcId="{C89EAC92-A6C2-4AB0-99BA-74FE6D8EFEE0}" destId="{07520678-4CE0-4AE0-95DA-513A3AF02A59}" srcOrd="0" destOrd="0" presId="urn:microsoft.com/office/officeart/2005/8/layout/hList3"/>
    <dgm:cxn modelId="{10D61258-2E27-4B7E-870B-9390AC3F0BC6}" srcId="{C89EAC92-A6C2-4AB0-99BA-74FE6D8EFEE0}" destId="{7CA83B80-EBFD-46E2-8901-AF0091A0DEBF}" srcOrd="1" destOrd="0" parTransId="{12177F8F-B9B1-40B3-B8E7-5D0043DC2F08}" sibTransId="{071BCFD8-3D1F-4E45-83FB-BD42376A654B}"/>
    <dgm:cxn modelId="{3FD917E2-B484-44F8-90EE-7FC1AA40258B}" srcId="{C89EAC92-A6C2-4AB0-99BA-74FE6D8EFEE0}" destId="{96066953-E70B-4F3F-A177-03C7D3108B1B}" srcOrd="2" destOrd="0" parTransId="{3D4AAA7D-E3BC-41EC-BC98-5D0F66CFE025}" sibTransId="{6857DE02-DAA8-4967-94E3-105EA48F76CC}"/>
    <dgm:cxn modelId="{757AA20C-B467-49F7-B3F5-6CBA5E8A16C9}" srcId="{C89EAC92-A6C2-4AB0-99BA-74FE6D8EFEE0}" destId="{14C3F4E5-1D65-4FCE-8961-DCD7A16945A4}" srcOrd="3" destOrd="0" parTransId="{E7DD2CA3-E2A4-4FB8-9101-4BC0D0539BD7}" sibTransId="{D699889A-DF4B-49D9-8EB9-B83387658F41}"/>
    <dgm:cxn modelId="{F47DB35F-4D90-4CC7-BC8C-1303B353B20B}" type="presOf" srcId="{732E1D08-8C84-4D1C-9FB0-4AA48CF27D22}" destId="{A50F95A9-FA1D-467D-B450-353B84FC1190}" srcOrd="0" destOrd="0" presId="urn:microsoft.com/office/officeart/2005/8/layout/hList3"/>
    <dgm:cxn modelId="{CFF751B0-0B75-4EBA-887D-D4AD1E47E082}" type="presOf" srcId="{19DB021B-1DA5-4CFC-A266-051AF4803689}" destId="{8D5445BC-833E-47A1-BA16-5F19A6B859E9}" srcOrd="0" destOrd="0" presId="urn:microsoft.com/office/officeart/2005/8/layout/hList3"/>
    <dgm:cxn modelId="{61FC50CF-5F54-4F53-A082-C07CFCB947C0}" type="presParOf" srcId="{A50F95A9-FA1D-467D-B450-353B84FC1190}" destId="{07520678-4CE0-4AE0-95DA-513A3AF02A59}" srcOrd="0" destOrd="0" presId="urn:microsoft.com/office/officeart/2005/8/layout/hList3"/>
    <dgm:cxn modelId="{543B5CAA-91FD-450E-A8B8-A9D33E4CED71}" type="presParOf" srcId="{A50F95A9-FA1D-467D-B450-353B84FC1190}" destId="{7231BE7D-27D6-4E85-9A2D-3474EA5B4AC3}" srcOrd="1" destOrd="0" presId="urn:microsoft.com/office/officeart/2005/8/layout/hList3"/>
    <dgm:cxn modelId="{78F59286-FE26-457C-82FE-AC8B13B9B8B7}" type="presParOf" srcId="{7231BE7D-27D6-4E85-9A2D-3474EA5B4AC3}" destId="{8D5445BC-833E-47A1-BA16-5F19A6B859E9}" srcOrd="0" destOrd="0" presId="urn:microsoft.com/office/officeart/2005/8/layout/hList3"/>
    <dgm:cxn modelId="{EB7BE14D-B35B-4A50-BEFF-40BBC829FBBC}" type="presParOf" srcId="{7231BE7D-27D6-4E85-9A2D-3474EA5B4AC3}" destId="{ECC68EB7-CE2F-47C6-AD4D-DA5B23749DDB}" srcOrd="1" destOrd="0" presId="urn:microsoft.com/office/officeart/2005/8/layout/hList3"/>
    <dgm:cxn modelId="{B18718AC-7333-4ADF-9E52-6F427C5CAEAD}" type="presParOf" srcId="{7231BE7D-27D6-4E85-9A2D-3474EA5B4AC3}" destId="{00181D4E-B59A-41ED-B7FE-832F235A9CBC}" srcOrd="2" destOrd="0" presId="urn:microsoft.com/office/officeart/2005/8/layout/hList3"/>
    <dgm:cxn modelId="{BF4540EA-175E-43C2-9D40-41C903F2C0CE}" type="presParOf" srcId="{7231BE7D-27D6-4E85-9A2D-3474EA5B4AC3}" destId="{728E3157-15DD-48C2-BA3D-155885A05095}" srcOrd="3" destOrd="0" presId="urn:microsoft.com/office/officeart/2005/8/layout/hList3"/>
    <dgm:cxn modelId="{838623E7-3E07-47BD-9DFF-115720918985}" type="presParOf" srcId="{A50F95A9-FA1D-467D-B450-353B84FC1190}" destId="{5DB833E0-BBB2-4D85-A333-11DB1857AB2B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42E2959-EE5C-4C21-96AC-3EEE60393B03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4D25AA21-B2DC-4CEC-99C1-423B45727387}">
      <dgm:prSet phldrT="[Texto]" custT="1"/>
      <dgm:spPr/>
      <dgm:t>
        <a:bodyPr/>
        <a:lstStyle/>
        <a:p>
          <a:r>
            <a:rPr lang="es-EC" sz="2800" b="0" dirty="0" smtClean="0"/>
            <a:t>Contratación de consultoría del </a:t>
          </a:r>
          <a:r>
            <a:rPr lang="es-EC" sz="2800" b="1" dirty="0" smtClean="0"/>
            <a:t>Plan Piloto del catastro </a:t>
          </a:r>
          <a:r>
            <a:rPr lang="es-EC" sz="2800" b="0" dirty="0" err="1" smtClean="0"/>
            <a:t>multifinalitario</a:t>
          </a:r>
          <a:r>
            <a:rPr lang="es-EC" sz="2800" b="0" dirty="0" smtClean="0"/>
            <a:t> del Cantón</a:t>
          </a:r>
          <a:endParaRPr lang="es-EC" sz="2800" b="0" dirty="0"/>
        </a:p>
      </dgm:t>
    </dgm:pt>
    <dgm:pt modelId="{4520D56C-AED3-413C-9EBE-F287DDC93C83}" type="parTrans" cxnId="{E171B0F1-5A50-4F62-A44A-163C5FD91B03}">
      <dgm:prSet/>
      <dgm:spPr/>
      <dgm:t>
        <a:bodyPr/>
        <a:lstStyle/>
        <a:p>
          <a:endParaRPr lang="es-EC" sz="2800"/>
        </a:p>
      </dgm:t>
    </dgm:pt>
    <dgm:pt modelId="{35EDA183-C581-4FC5-96DF-FD033CC2C3BF}" type="sibTrans" cxnId="{E171B0F1-5A50-4F62-A44A-163C5FD91B03}">
      <dgm:prSet/>
      <dgm:spPr/>
      <dgm:t>
        <a:bodyPr/>
        <a:lstStyle/>
        <a:p>
          <a:endParaRPr lang="es-EC" sz="2800"/>
        </a:p>
      </dgm:t>
    </dgm:pt>
    <dgm:pt modelId="{C8E5EB98-60E1-4CAA-804E-C25D554CC5E1}">
      <dgm:prSet phldrT="[Texto]" custT="1"/>
      <dgm:spPr/>
      <dgm:t>
        <a:bodyPr/>
        <a:lstStyle/>
        <a:p>
          <a:r>
            <a:rPr lang="es-EC" sz="2800" dirty="0" smtClean="0"/>
            <a:t>Inversión: </a:t>
          </a:r>
          <a:r>
            <a:rPr lang="es-EC" sz="3200" b="1" dirty="0" smtClean="0"/>
            <a:t>$</a:t>
          </a:r>
          <a:r>
            <a:rPr lang="es-ES" sz="3200" b="1" dirty="0" smtClean="0"/>
            <a:t>70.083.89</a:t>
          </a:r>
          <a:endParaRPr lang="es-EC" sz="3200" b="1" dirty="0"/>
        </a:p>
      </dgm:t>
    </dgm:pt>
    <dgm:pt modelId="{A8D55366-A7C5-4B3D-B0F3-6949F71F764F}" type="parTrans" cxnId="{6955C523-50EC-4308-B0E4-32E52789F82A}">
      <dgm:prSet/>
      <dgm:spPr/>
      <dgm:t>
        <a:bodyPr/>
        <a:lstStyle/>
        <a:p>
          <a:endParaRPr lang="es-EC" sz="2800"/>
        </a:p>
      </dgm:t>
    </dgm:pt>
    <dgm:pt modelId="{30122DE5-6694-47E8-82F5-E87312B4720B}" type="sibTrans" cxnId="{6955C523-50EC-4308-B0E4-32E52789F82A}">
      <dgm:prSet/>
      <dgm:spPr/>
      <dgm:t>
        <a:bodyPr/>
        <a:lstStyle/>
        <a:p>
          <a:endParaRPr lang="es-EC" sz="2800"/>
        </a:p>
      </dgm:t>
    </dgm:pt>
    <dgm:pt modelId="{1E166966-4A58-470B-AF1F-03EEBBE4A967}">
      <dgm:prSet phldrT="[Texto]" custT="1"/>
      <dgm:spPr/>
      <dgm:t>
        <a:bodyPr/>
        <a:lstStyle/>
        <a:p>
          <a:r>
            <a:rPr lang="es-ES" sz="3200" b="1" dirty="0" smtClean="0"/>
            <a:t>4.000</a:t>
          </a:r>
          <a:r>
            <a:rPr lang="es-ES" sz="2800" dirty="0" smtClean="0"/>
            <a:t> beneficiarios directos, indirectamente toda la población del cantón Riobamba</a:t>
          </a:r>
          <a:endParaRPr lang="es-EC" sz="2800" dirty="0"/>
        </a:p>
      </dgm:t>
    </dgm:pt>
    <dgm:pt modelId="{2C05EC78-5802-443E-AA12-43DA7A9277BD}" type="parTrans" cxnId="{36BE2D9B-AD9B-4538-9CD0-4B643192E3F5}">
      <dgm:prSet/>
      <dgm:spPr/>
      <dgm:t>
        <a:bodyPr/>
        <a:lstStyle/>
        <a:p>
          <a:endParaRPr lang="es-EC" sz="2800"/>
        </a:p>
      </dgm:t>
    </dgm:pt>
    <dgm:pt modelId="{BF252EB4-7A4A-4D00-9D7A-82360B91AE22}" type="sibTrans" cxnId="{36BE2D9B-AD9B-4538-9CD0-4B643192E3F5}">
      <dgm:prSet/>
      <dgm:spPr/>
      <dgm:t>
        <a:bodyPr/>
        <a:lstStyle/>
        <a:p>
          <a:endParaRPr lang="es-EC" sz="2800"/>
        </a:p>
      </dgm:t>
    </dgm:pt>
    <dgm:pt modelId="{56A88E01-FBF1-4ED8-903E-9133C7463BC6}" type="pres">
      <dgm:prSet presAssocID="{342E2959-EE5C-4C21-96AC-3EEE60393B03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C"/>
        </a:p>
      </dgm:t>
    </dgm:pt>
    <dgm:pt modelId="{6CC0FF3A-7AC4-40EB-9798-149602B32CA7}" type="pres">
      <dgm:prSet presAssocID="{4D25AA21-B2DC-4CEC-99C1-423B45727387}" presName="composite" presStyleCnt="0"/>
      <dgm:spPr/>
    </dgm:pt>
    <dgm:pt modelId="{A37FAD71-D822-4F45-9907-0BFB8EFF5E0E}" type="pres">
      <dgm:prSet presAssocID="{4D25AA21-B2DC-4CEC-99C1-423B45727387}" presName="LShape" presStyleLbl="alignNode1" presStyleIdx="0" presStyleCnt="5"/>
      <dgm:spPr/>
    </dgm:pt>
    <dgm:pt modelId="{7C52A181-77A7-495C-9252-B3AB016AD762}" type="pres">
      <dgm:prSet presAssocID="{4D25AA21-B2DC-4CEC-99C1-423B45727387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B649FB8-EA68-4483-968C-18932B856649}" type="pres">
      <dgm:prSet presAssocID="{4D25AA21-B2DC-4CEC-99C1-423B45727387}" presName="Triangle" presStyleLbl="alignNode1" presStyleIdx="1" presStyleCnt="5"/>
      <dgm:spPr/>
    </dgm:pt>
    <dgm:pt modelId="{4BFD6343-EAFE-430F-ADC4-72C16BAE49E2}" type="pres">
      <dgm:prSet presAssocID="{35EDA183-C581-4FC5-96DF-FD033CC2C3BF}" presName="sibTrans" presStyleCnt="0"/>
      <dgm:spPr/>
    </dgm:pt>
    <dgm:pt modelId="{32F7B3D4-391F-4E2A-9129-98A4E56F25B0}" type="pres">
      <dgm:prSet presAssocID="{35EDA183-C581-4FC5-96DF-FD033CC2C3BF}" presName="space" presStyleCnt="0"/>
      <dgm:spPr/>
    </dgm:pt>
    <dgm:pt modelId="{C7EEE581-54F2-4DD2-A58B-EFD94BDF9420}" type="pres">
      <dgm:prSet presAssocID="{C8E5EB98-60E1-4CAA-804E-C25D554CC5E1}" presName="composite" presStyleCnt="0"/>
      <dgm:spPr/>
    </dgm:pt>
    <dgm:pt modelId="{7F1E3FA7-A324-48EE-8783-3CC8FF5F14D4}" type="pres">
      <dgm:prSet presAssocID="{C8E5EB98-60E1-4CAA-804E-C25D554CC5E1}" presName="LShape" presStyleLbl="alignNode1" presStyleIdx="2" presStyleCnt="5"/>
      <dgm:spPr/>
    </dgm:pt>
    <dgm:pt modelId="{8145B66A-E941-4A81-9D56-5ADCC0F26C73}" type="pres">
      <dgm:prSet presAssocID="{C8E5EB98-60E1-4CAA-804E-C25D554CC5E1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6038450-F4F0-4B68-A01A-D68D24D5F522}" type="pres">
      <dgm:prSet presAssocID="{C8E5EB98-60E1-4CAA-804E-C25D554CC5E1}" presName="Triangle" presStyleLbl="alignNode1" presStyleIdx="3" presStyleCnt="5"/>
      <dgm:spPr/>
    </dgm:pt>
    <dgm:pt modelId="{DC50A030-B0A7-461C-82E5-781863567C30}" type="pres">
      <dgm:prSet presAssocID="{30122DE5-6694-47E8-82F5-E87312B4720B}" presName="sibTrans" presStyleCnt="0"/>
      <dgm:spPr/>
    </dgm:pt>
    <dgm:pt modelId="{EC0A2B7E-613E-4751-BBA1-54615FCEE200}" type="pres">
      <dgm:prSet presAssocID="{30122DE5-6694-47E8-82F5-E87312B4720B}" presName="space" presStyleCnt="0"/>
      <dgm:spPr/>
    </dgm:pt>
    <dgm:pt modelId="{8AD6E4F1-21E6-4FD5-89E7-C8E7751AAD30}" type="pres">
      <dgm:prSet presAssocID="{1E166966-4A58-470B-AF1F-03EEBBE4A967}" presName="composite" presStyleCnt="0"/>
      <dgm:spPr/>
    </dgm:pt>
    <dgm:pt modelId="{8B9151FB-0DD7-4BFD-B488-2051F22C9030}" type="pres">
      <dgm:prSet presAssocID="{1E166966-4A58-470B-AF1F-03EEBBE4A967}" presName="LShape" presStyleLbl="alignNode1" presStyleIdx="4" presStyleCnt="5"/>
      <dgm:spPr/>
    </dgm:pt>
    <dgm:pt modelId="{7764215F-02A6-409E-8621-5E7D7E0C84BF}" type="pres">
      <dgm:prSet presAssocID="{1E166966-4A58-470B-AF1F-03EEBBE4A967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A39F5DA9-1A85-451F-BD28-7688E438577D}" type="presOf" srcId="{4D25AA21-B2DC-4CEC-99C1-423B45727387}" destId="{7C52A181-77A7-495C-9252-B3AB016AD762}" srcOrd="0" destOrd="0" presId="urn:microsoft.com/office/officeart/2009/3/layout/StepUpProcess"/>
    <dgm:cxn modelId="{88CA0B8D-2FEF-4B83-8594-773A1BF094C3}" type="presOf" srcId="{1E166966-4A58-470B-AF1F-03EEBBE4A967}" destId="{7764215F-02A6-409E-8621-5E7D7E0C84BF}" srcOrd="0" destOrd="0" presId="urn:microsoft.com/office/officeart/2009/3/layout/StepUpProcess"/>
    <dgm:cxn modelId="{36BE2D9B-AD9B-4538-9CD0-4B643192E3F5}" srcId="{342E2959-EE5C-4C21-96AC-3EEE60393B03}" destId="{1E166966-4A58-470B-AF1F-03EEBBE4A967}" srcOrd="2" destOrd="0" parTransId="{2C05EC78-5802-443E-AA12-43DA7A9277BD}" sibTransId="{BF252EB4-7A4A-4D00-9D7A-82360B91AE22}"/>
    <dgm:cxn modelId="{6955C523-50EC-4308-B0E4-32E52789F82A}" srcId="{342E2959-EE5C-4C21-96AC-3EEE60393B03}" destId="{C8E5EB98-60E1-4CAA-804E-C25D554CC5E1}" srcOrd="1" destOrd="0" parTransId="{A8D55366-A7C5-4B3D-B0F3-6949F71F764F}" sibTransId="{30122DE5-6694-47E8-82F5-E87312B4720B}"/>
    <dgm:cxn modelId="{E171B0F1-5A50-4F62-A44A-163C5FD91B03}" srcId="{342E2959-EE5C-4C21-96AC-3EEE60393B03}" destId="{4D25AA21-B2DC-4CEC-99C1-423B45727387}" srcOrd="0" destOrd="0" parTransId="{4520D56C-AED3-413C-9EBE-F287DDC93C83}" sibTransId="{35EDA183-C581-4FC5-96DF-FD033CC2C3BF}"/>
    <dgm:cxn modelId="{BFFD5048-B7EB-47AF-AB46-B60BA35361C9}" type="presOf" srcId="{C8E5EB98-60E1-4CAA-804E-C25D554CC5E1}" destId="{8145B66A-E941-4A81-9D56-5ADCC0F26C73}" srcOrd="0" destOrd="0" presId="urn:microsoft.com/office/officeart/2009/3/layout/StepUpProcess"/>
    <dgm:cxn modelId="{C40B311B-7D1A-4660-81E5-620D575499FE}" type="presOf" srcId="{342E2959-EE5C-4C21-96AC-3EEE60393B03}" destId="{56A88E01-FBF1-4ED8-903E-9133C7463BC6}" srcOrd="0" destOrd="0" presId="urn:microsoft.com/office/officeart/2009/3/layout/StepUpProcess"/>
    <dgm:cxn modelId="{DC931601-E424-434B-B9E9-E9D195BDB421}" type="presParOf" srcId="{56A88E01-FBF1-4ED8-903E-9133C7463BC6}" destId="{6CC0FF3A-7AC4-40EB-9798-149602B32CA7}" srcOrd="0" destOrd="0" presId="urn:microsoft.com/office/officeart/2009/3/layout/StepUpProcess"/>
    <dgm:cxn modelId="{C9359284-C462-4301-96B9-0C1BFBB25632}" type="presParOf" srcId="{6CC0FF3A-7AC4-40EB-9798-149602B32CA7}" destId="{A37FAD71-D822-4F45-9907-0BFB8EFF5E0E}" srcOrd="0" destOrd="0" presId="urn:microsoft.com/office/officeart/2009/3/layout/StepUpProcess"/>
    <dgm:cxn modelId="{2E0E8C38-FD36-41B4-8236-032B9C8D9563}" type="presParOf" srcId="{6CC0FF3A-7AC4-40EB-9798-149602B32CA7}" destId="{7C52A181-77A7-495C-9252-B3AB016AD762}" srcOrd="1" destOrd="0" presId="urn:microsoft.com/office/officeart/2009/3/layout/StepUpProcess"/>
    <dgm:cxn modelId="{EA69AB1E-662B-4AE3-A6C3-8823F636DE28}" type="presParOf" srcId="{6CC0FF3A-7AC4-40EB-9798-149602B32CA7}" destId="{EB649FB8-EA68-4483-968C-18932B856649}" srcOrd="2" destOrd="0" presId="urn:microsoft.com/office/officeart/2009/3/layout/StepUpProcess"/>
    <dgm:cxn modelId="{7104ADD3-6722-49F1-AD54-81FDED6E910B}" type="presParOf" srcId="{56A88E01-FBF1-4ED8-903E-9133C7463BC6}" destId="{4BFD6343-EAFE-430F-ADC4-72C16BAE49E2}" srcOrd="1" destOrd="0" presId="urn:microsoft.com/office/officeart/2009/3/layout/StepUpProcess"/>
    <dgm:cxn modelId="{47B5E020-CC83-460A-93C8-8D3ED36AC037}" type="presParOf" srcId="{4BFD6343-EAFE-430F-ADC4-72C16BAE49E2}" destId="{32F7B3D4-391F-4E2A-9129-98A4E56F25B0}" srcOrd="0" destOrd="0" presId="urn:microsoft.com/office/officeart/2009/3/layout/StepUpProcess"/>
    <dgm:cxn modelId="{BE2AACC1-3687-42E4-B6E7-B20FF5897168}" type="presParOf" srcId="{56A88E01-FBF1-4ED8-903E-9133C7463BC6}" destId="{C7EEE581-54F2-4DD2-A58B-EFD94BDF9420}" srcOrd="2" destOrd="0" presId="urn:microsoft.com/office/officeart/2009/3/layout/StepUpProcess"/>
    <dgm:cxn modelId="{135C11C3-A000-4691-879F-403CDDDC4AC7}" type="presParOf" srcId="{C7EEE581-54F2-4DD2-A58B-EFD94BDF9420}" destId="{7F1E3FA7-A324-48EE-8783-3CC8FF5F14D4}" srcOrd="0" destOrd="0" presId="urn:microsoft.com/office/officeart/2009/3/layout/StepUpProcess"/>
    <dgm:cxn modelId="{A7A53189-E5A1-4001-B001-6E7674CF086E}" type="presParOf" srcId="{C7EEE581-54F2-4DD2-A58B-EFD94BDF9420}" destId="{8145B66A-E941-4A81-9D56-5ADCC0F26C73}" srcOrd="1" destOrd="0" presId="urn:microsoft.com/office/officeart/2009/3/layout/StepUpProcess"/>
    <dgm:cxn modelId="{8532DC88-6A19-4F3A-894C-C408BFCEF759}" type="presParOf" srcId="{C7EEE581-54F2-4DD2-A58B-EFD94BDF9420}" destId="{46038450-F4F0-4B68-A01A-D68D24D5F522}" srcOrd="2" destOrd="0" presId="urn:microsoft.com/office/officeart/2009/3/layout/StepUpProcess"/>
    <dgm:cxn modelId="{1FAE2CA1-34D0-4FFE-A10A-BDD648CD259A}" type="presParOf" srcId="{56A88E01-FBF1-4ED8-903E-9133C7463BC6}" destId="{DC50A030-B0A7-461C-82E5-781863567C30}" srcOrd="3" destOrd="0" presId="urn:microsoft.com/office/officeart/2009/3/layout/StepUpProcess"/>
    <dgm:cxn modelId="{8FBB4E98-7D6A-43A2-8432-4967C481C1D6}" type="presParOf" srcId="{DC50A030-B0A7-461C-82E5-781863567C30}" destId="{EC0A2B7E-613E-4751-BBA1-54615FCEE200}" srcOrd="0" destOrd="0" presId="urn:microsoft.com/office/officeart/2009/3/layout/StepUpProcess"/>
    <dgm:cxn modelId="{2472835B-F7F7-4191-A991-AAE5F3E8E49A}" type="presParOf" srcId="{56A88E01-FBF1-4ED8-903E-9133C7463BC6}" destId="{8AD6E4F1-21E6-4FD5-89E7-C8E7751AAD30}" srcOrd="4" destOrd="0" presId="urn:microsoft.com/office/officeart/2009/3/layout/StepUpProcess"/>
    <dgm:cxn modelId="{BB64B82E-9844-498E-91DA-78BD974C0FE0}" type="presParOf" srcId="{8AD6E4F1-21E6-4FD5-89E7-C8E7751AAD30}" destId="{8B9151FB-0DD7-4BFD-B488-2051F22C9030}" srcOrd="0" destOrd="0" presId="urn:microsoft.com/office/officeart/2009/3/layout/StepUpProcess"/>
    <dgm:cxn modelId="{E9F22649-DAC1-4A56-B163-BC7AADD81E4E}" type="presParOf" srcId="{8AD6E4F1-21E6-4FD5-89E7-C8E7751AAD30}" destId="{7764215F-02A6-409E-8621-5E7D7E0C84BF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7CF784-DBCB-448D-821C-B56E4AFB4A6D}">
      <dsp:nvSpPr>
        <dsp:cNvPr id="0" name=""/>
        <dsp:cNvSpPr/>
      </dsp:nvSpPr>
      <dsp:spPr>
        <a:xfrm>
          <a:off x="0" y="1733761"/>
          <a:ext cx="11676389" cy="2311682"/>
        </a:xfrm>
        <a:prstGeom prst="notched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A2CCC-0953-4FEC-9778-01E089F06F00}">
      <dsp:nvSpPr>
        <dsp:cNvPr id="0" name=""/>
        <dsp:cNvSpPr/>
      </dsp:nvSpPr>
      <dsp:spPr>
        <a:xfrm>
          <a:off x="5131" y="0"/>
          <a:ext cx="3386608" cy="23116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41808" rIns="241808" bIns="241808" numCol="1" spcCol="1270" anchor="b" anchorCtr="1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400" kern="1200" dirty="0" err="1" smtClean="0"/>
            <a:t>May</a:t>
          </a:r>
          <a:r>
            <a:rPr lang="es-EC" sz="3400" kern="1200" dirty="0" smtClean="0"/>
            <a:t> 15 de 2014</a:t>
          </a:r>
          <a:endParaRPr lang="es-EC" sz="34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700" b="1" kern="1200" dirty="0" smtClean="0"/>
            <a:t>Inicia  nuestra Administración</a:t>
          </a:r>
          <a:endParaRPr lang="es-EC" sz="2700" b="1" kern="1200" dirty="0"/>
        </a:p>
      </dsp:txBody>
      <dsp:txXfrm>
        <a:off x="5131" y="0"/>
        <a:ext cx="3386608" cy="2311682"/>
      </dsp:txXfrm>
    </dsp:sp>
    <dsp:sp modelId="{CC886EB0-50F3-47CB-ABB0-59346A06E05B}">
      <dsp:nvSpPr>
        <dsp:cNvPr id="0" name=""/>
        <dsp:cNvSpPr/>
      </dsp:nvSpPr>
      <dsp:spPr>
        <a:xfrm>
          <a:off x="1409475" y="2600642"/>
          <a:ext cx="577920" cy="57792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9EAC2F-49B7-47C4-93AD-04D54339FD80}">
      <dsp:nvSpPr>
        <dsp:cNvPr id="0" name=""/>
        <dsp:cNvSpPr/>
      </dsp:nvSpPr>
      <dsp:spPr>
        <a:xfrm>
          <a:off x="3561070" y="3467523"/>
          <a:ext cx="3386608" cy="23116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41808" rIns="241808" bIns="241808" numCol="1" spcCol="1270" anchor="t" anchorCtr="1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400" kern="1200" dirty="0" err="1" smtClean="0"/>
            <a:t>Ago</a:t>
          </a:r>
          <a:r>
            <a:rPr lang="es-EC" sz="3400" kern="1200" dirty="0" smtClean="0"/>
            <a:t> 15 de 2014</a:t>
          </a:r>
          <a:endParaRPr lang="es-EC" sz="34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700" b="1" kern="1200" dirty="0" smtClean="0"/>
            <a:t>Aprobación del PRESUPUESTO</a:t>
          </a:r>
          <a:endParaRPr lang="es-EC" sz="2700" b="1" kern="1200" dirty="0"/>
        </a:p>
      </dsp:txBody>
      <dsp:txXfrm>
        <a:off x="3561070" y="3467523"/>
        <a:ext cx="3386608" cy="2311682"/>
      </dsp:txXfrm>
    </dsp:sp>
    <dsp:sp modelId="{29E2A55B-8AE5-4EB9-9B5C-A4132A2B7F5E}">
      <dsp:nvSpPr>
        <dsp:cNvPr id="0" name=""/>
        <dsp:cNvSpPr/>
      </dsp:nvSpPr>
      <dsp:spPr>
        <a:xfrm>
          <a:off x="4965414" y="2600642"/>
          <a:ext cx="577920" cy="577920"/>
        </a:xfrm>
        <a:prstGeom prst="ellipse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90F6C6-602E-45FA-ADC5-E1B8A01E9FC1}">
      <dsp:nvSpPr>
        <dsp:cNvPr id="0" name=""/>
        <dsp:cNvSpPr/>
      </dsp:nvSpPr>
      <dsp:spPr>
        <a:xfrm>
          <a:off x="7117009" y="0"/>
          <a:ext cx="3386608" cy="23116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41808" rIns="241808" bIns="241808" numCol="1" spcCol="1270" anchor="b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400" kern="1200" dirty="0" smtClean="0"/>
            <a:t>Dic de 2014</a:t>
          </a:r>
          <a:endParaRPr lang="es-EC" sz="3400" kern="1200" dirty="0"/>
        </a:p>
      </dsp:txBody>
      <dsp:txXfrm>
        <a:off x="7117009" y="0"/>
        <a:ext cx="3386608" cy="2311682"/>
      </dsp:txXfrm>
    </dsp:sp>
    <dsp:sp modelId="{3155ACFA-D9E9-486F-9559-8AA24AB246A7}">
      <dsp:nvSpPr>
        <dsp:cNvPr id="0" name=""/>
        <dsp:cNvSpPr/>
      </dsp:nvSpPr>
      <dsp:spPr>
        <a:xfrm>
          <a:off x="8521354" y="2600642"/>
          <a:ext cx="577920" cy="577920"/>
        </a:xfrm>
        <a:prstGeom prst="ellips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C0B575-5223-473A-A17B-334489F0CBF3}">
      <dsp:nvSpPr>
        <dsp:cNvPr id="0" name=""/>
        <dsp:cNvSpPr/>
      </dsp:nvSpPr>
      <dsp:spPr>
        <a:xfrm>
          <a:off x="0" y="226297"/>
          <a:ext cx="11002296" cy="1003609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4600" kern="1200" dirty="0" smtClean="0"/>
            <a:t>Sustentabilidad Ambiental</a:t>
          </a:r>
          <a:endParaRPr lang="es-EC" sz="4600" kern="1200" dirty="0"/>
        </a:p>
      </dsp:txBody>
      <dsp:txXfrm>
        <a:off x="0" y="226297"/>
        <a:ext cx="11002296" cy="1003609"/>
      </dsp:txXfrm>
    </dsp:sp>
    <dsp:sp modelId="{2A714291-3EC8-42C5-867D-A5731BEB50FF}">
      <dsp:nvSpPr>
        <dsp:cNvPr id="0" name=""/>
        <dsp:cNvSpPr/>
      </dsp:nvSpPr>
      <dsp:spPr>
        <a:xfrm>
          <a:off x="5372" y="1682503"/>
          <a:ext cx="3663850" cy="40084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5100" kern="1200" dirty="0" smtClean="0"/>
            <a:t>Botadero a cielo abierto (</a:t>
          </a:r>
          <a:r>
            <a:rPr lang="es-EC" sz="5100" kern="1200" dirty="0" err="1" smtClean="0"/>
            <a:t>Porlón</a:t>
          </a:r>
          <a:r>
            <a:rPr lang="es-EC" sz="5100" kern="1200" dirty="0" smtClean="0"/>
            <a:t>)</a:t>
          </a:r>
          <a:endParaRPr lang="es-EC" sz="5100" kern="1200" dirty="0"/>
        </a:p>
      </dsp:txBody>
      <dsp:txXfrm>
        <a:off x="5372" y="1682503"/>
        <a:ext cx="3663850" cy="4008482"/>
      </dsp:txXfrm>
    </dsp:sp>
    <dsp:sp modelId="{DA716623-D7D4-41B6-8E8A-A07A771931D4}">
      <dsp:nvSpPr>
        <dsp:cNvPr id="0" name=""/>
        <dsp:cNvSpPr/>
      </dsp:nvSpPr>
      <dsp:spPr>
        <a:xfrm>
          <a:off x="3669222" y="1682503"/>
          <a:ext cx="3663850" cy="40084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5100" kern="1200" dirty="0" smtClean="0"/>
            <a:t>Limitado servicio de Recolección de desechos</a:t>
          </a:r>
          <a:endParaRPr lang="es-EC" sz="5100" kern="1200" dirty="0"/>
        </a:p>
      </dsp:txBody>
      <dsp:txXfrm>
        <a:off x="3669222" y="1682503"/>
        <a:ext cx="3663850" cy="4008482"/>
      </dsp:txXfrm>
    </dsp:sp>
    <dsp:sp modelId="{176B260D-DFAB-4803-BC2E-6018EFA7E5FD}">
      <dsp:nvSpPr>
        <dsp:cNvPr id="0" name=""/>
        <dsp:cNvSpPr/>
      </dsp:nvSpPr>
      <dsp:spPr>
        <a:xfrm>
          <a:off x="7333073" y="1682503"/>
          <a:ext cx="3663850" cy="40084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5100" kern="1200" dirty="0" smtClean="0"/>
            <a:t>Aguas servidas sin ningún tratamiento</a:t>
          </a:r>
          <a:endParaRPr lang="es-EC" sz="5100" kern="1200" dirty="0"/>
        </a:p>
      </dsp:txBody>
      <dsp:txXfrm>
        <a:off x="7333073" y="1682503"/>
        <a:ext cx="3663850" cy="4008482"/>
      </dsp:txXfrm>
    </dsp:sp>
    <dsp:sp modelId="{487AF99F-EE29-402F-BB2F-5BCD070133F0}">
      <dsp:nvSpPr>
        <dsp:cNvPr id="0" name=""/>
        <dsp:cNvSpPr/>
      </dsp:nvSpPr>
      <dsp:spPr>
        <a:xfrm>
          <a:off x="0" y="5690985"/>
          <a:ext cx="11002296" cy="44538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D94EDA-7F35-4748-9BC1-4DE00E5DBA6B}">
      <dsp:nvSpPr>
        <dsp:cNvPr id="0" name=""/>
        <dsp:cNvSpPr/>
      </dsp:nvSpPr>
      <dsp:spPr>
        <a:xfrm>
          <a:off x="2979" y="566"/>
          <a:ext cx="3995779" cy="5752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500" kern="1200" dirty="0" smtClean="0"/>
            <a:t>Año 2012 y 2013</a:t>
          </a:r>
          <a:endParaRPr lang="es-EC" sz="2500" kern="1200" dirty="0"/>
        </a:p>
      </dsp:txBody>
      <dsp:txXfrm>
        <a:off x="19827" y="17414"/>
        <a:ext cx="3962083" cy="541526"/>
      </dsp:txXfrm>
    </dsp:sp>
    <dsp:sp modelId="{ED9019F4-3F7B-4226-8E69-AB36517308F9}">
      <dsp:nvSpPr>
        <dsp:cNvPr id="0" name=""/>
        <dsp:cNvSpPr/>
      </dsp:nvSpPr>
      <dsp:spPr>
        <a:xfrm>
          <a:off x="2979" y="823730"/>
          <a:ext cx="3995779" cy="8604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4000" b="1" kern="1200" dirty="0" smtClean="0"/>
            <a:t>0</a:t>
          </a:r>
          <a:endParaRPr lang="es-EC" sz="4000" b="1" kern="1200" dirty="0"/>
        </a:p>
      </dsp:txBody>
      <dsp:txXfrm>
        <a:off x="28182" y="848933"/>
        <a:ext cx="3945373" cy="810087"/>
      </dsp:txXfrm>
    </dsp:sp>
    <dsp:sp modelId="{D7444654-A54A-4330-A31E-AF03DE49D713}">
      <dsp:nvSpPr>
        <dsp:cNvPr id="0" name=""/>
        <dsp:cNvSpPr/>
      </dsp:nvSpPr>
      <dsp:spPr>
        <a:xfrm>
          <a:off x="4670049" y="566"/>
          <a:ext cx="3995779" cy="57522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atMod val="103000"/>
                <a:lumMod val="102000"/>
                <a:tint val="94000"/>
              </a:schemeClr>
            </a:gs>
            <a:gs pos="5000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500" kern="1200" dirty="0" smtClean="0"/>
            <a:t>Año 2014</a:t>
          </a:r>
          <a:endParaRPr lang="es-EC" sz="2500" kern="1200" dirty="0"/>
        </a:p>
      </dsp:txBody>
      <dsp:txXfrm>
        <a:off x="4686897" y="17414"/>
        <a:ext cx="3962083" cy="541526"/>
      </dsp:txXfrm>
    </dsp:sp>
    <dsp:sp modelId="{DBAB6A07-11D3-46E9-A43E-B83EE5177CC9}">
      <dsp:nvSpPr>
        <dsp:cNvPr id="0" name=""/>
        <dsp:cNvSpPr/>
      </dsp:nvSpPr>
      <dsp:spPr>
        <a:xfrm>
          <a:off x="4670049" y="801426"/>
          <a:ext cx="3995779" cy="86049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atMod val="103000"/>
                <a:lumMod val="102000"/>
                <a:tint val="94000"/>
              </a:schemeClr>
            </a:gs>
            <a:gs pos="5000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4000" b="1" kern="1200" dirty="0" smtClean="0"/>
            <a:t>238</a:t>
          </a:r>
          <a:endParaRPr lang="es-EC" sz="4000" b="1" kern="1200" dirty="0"/>
        </a:p>
      </dsp:txBody>
      <dsp:txXfrm>
        <a:off x="4695252" y="826629"/>
        <a:ext cx="3945373" cy="81008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D94EDA-7F35-4748-9BC1-4DE00E5DBA6B}">
      <dsp:nvSpPr>
        <dsp:cNvPr id="0" name=""/>
        <dsp:cNvSpPr/>
      </dsp:nvSpPr>
      <dsp:spPr>
        <a:xfrm>
          <a:off x="2979" y="566"/>
          <a:ext cx="3995779" cy="5752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500" kern="1200" dirty="0" smtClean="0"/>
            <a:t>Año 2013</a:t>
          </a:r>
          <a:endParaRPr lang="es-EC" sz="2500" kern="1200" dirty="0"/>
        </a:p>
      </dsp:txBody>
      <dsp:txXfrm>
        <a:off x="19827" y="17414"/>
        <a:ext cx="3962083" cy="541526"/>
      </dsp:txXfrm>
    </dsp:sp>
    <dsp:sp modelId="{ED9019F4-3F7B-4226-8E69-AB36517308F9}">
      <dsp:nvSpPr>
        <dsp:cNvPr id="0" name=""/>
        <dsp:cNvSpPr/>
      </dsp:nvSpPr>
      <dsp:spPr>
        <a:xfrm>
          <a:off x="2979" y="823730"/>
          <a:ext cx="3995779" cy="8604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4000" b="1" kern="1200" dirty="0" smtClean="0"/>
            <a:t>55%</a:t>
          </a:r>
          <a:endParaRPr lang="es-EC" sz="4000" b="1" kern="1200" dirty="0"/>
        </a:p>
      </dsp:txBody>
      <dsp:txXfrm>
        <a:off x="28182" y="848933"/>
        <a:ext cx="3945373" cy="810087"/>
      </dsp:txXfrm>
    </dsp:sp>
    <dsp:sp modelId="{D7444654-A54A-4330-A31E-AF03DE49D713}">
      <dsp:nvSpPr>
        <dsp:cNvPr id="0" name=""/>
        <dsp:cNvSpPr/>
      </dsp:nvSpPr>
      <dsp:spPr>
        <a:xfrm>
          <a:off x="4670049" y="566"/>
          <a:ext cx="3995779" cy="57522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atMod val="103000"/>
                <a:lumMod val="102000"/>
                <a:tint val="94000"/>
              </a:schemeClr>
            </a:gs>
            <a:gs pos="5000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500" kern="1200" dirty="0" smtClean="0"/>
            <a:t>Año 2014</a:t>
          </a:r>
          <a:endParaRPr lang="es-EC" sz="2500" kern="1200" dirty="0"/>
        </a:p>
      </dsp:txBody>
      <dsp:txXfrm>
        <a:off x="4686897" y="17414"/>
        <a:ext cx="3962083" cy="541526"/>
      </dsp:txXfrm>
    </dsp:sp>
    <dsp:sp modelId="{DBAB6A07-11D3-46E9-A43E-B83EE5177CC9}">
      <dsp:nvSpPr>
        <dsp:cNvPr id="0" name=""/>
        <dsp:cNvSpPr/>
      </dsp:nvSpPr>
      <dsp:spPr>
        <a:xfrm>
          <a:off x="4670049" y="801426"/>
          <a:ext cx="3995779" cy="86049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atMod val="103000"/>
                <a:lumMod val="102000"/>
                <a:tint val="94000"/>
              </a:schemeClr>
            </a:gs>
            <a:gs pos="5000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4000" b="1" kern="1200" dirty="0" smtClean="0"/>
            <a:t>85%</a:t>
          </a:r>
          <a:endParaRPr lang="es-EC" sz="4000" b="1" kern="1200" dirty="0"/>
        </a:p>
      </dsp:txBody>
      <dsp:txXfrm>
        <a:off x="4695252" y="826629"/>
        <a:ext cx="3945373" cy="810087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D94EDA-7F35-4748-9BC1-4DE00E5DBA6B}">
      <dsp:nvSpPr>
        <dsp:cNvPr id="0" name=""/>
        <dsp:cNvSpPr/>
      </dsp:nvSpPr>
      <dsp:spPr>
        <a:xfrm>
          <a:off x="7029" y="148"/>
          <a:ext cx="2842600" cy="5675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kern="1200" dirty="0" smtClean="0"/>
            <a:t>FASE 1</a:t>
          </a:r>
          <a:endParaRPr lang="es-EC" sz="2400" kern="1200" dirty="0"/>
        </a:p>
      </dsp:txBody>
      <dsp:txXfrm>
        <a:off x="23651" y="16770"/>
        <a:ext cx="2809356" cy="534279"/>
      </dsp:txXfrm>
    </dsp:sp>
    <dsp:sp modelId="{ED9019F4-3F7B-4226-8E69-AB36517308F9}">
      <dsp:nvSpPr>
        <dsp:cNvPr id="0" name=""/>
        <dsp:cNvSpPr/>
      </dsp:nvSpPr>
      <dsp:spPr>
        <a:xfrm>
          <a:off x="7029" y="835665"/>
          <a:ext cx="2842600" cy="8489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4000" b="1" kern="1200" dirty="0" smtClean="0"/>
            <a:t>35</a:t>
          </a:r>
          <a:endParaRPr lang="es-EC" sz="4000" b="1" kern="1200" dirty="0"/>
        </a:p>
      </dsp:txBody>
      <dsp:txXfrm>
        <a:off x="31895" y="860531"/>
        <a:ext cx="2792868" cy="799244"/>
      </dsp:txXfrm>
    </dsp:sp>
    <dsp:sp modelId="{D7444654-A54A-4330-A31E-AF03DE49D713}">
      <dsp:nvSpPr>
        <dsp:cNvPr id="0" name=""/>
        <dsp:cNvSpPr/>
      </dsp:nvSpPr>
      <dsp:spPr>
        <a:xfrm>
          <a:off x="3327187" y="148"/>
          <a:ext cx="2842600" cy="56752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atMod val="103000"/>
                <a:lumMod val="102000"/>
                <a:tint val="94000"/>
              </a:schemeClr>
            </a:gs>
            <a:gs pos="5000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kern="1200" dirty="0" smtClean="0"/>
            <a:t>FASE 2</a:t>
          </a:r>
          <a:endParaRPr lang="es-EC" sz="2400" kern="1200" dirty="0"/>
        </a:p>
      </dsp:txBody>
      <dsp:txXfrm>
        <a:off x="3343809" y="16770"/>
        <a:ext cx="2809356" cy="534279"/>
      </dsp:txXfrm>
    </dsp:sp>
    <dsp:sp modelId="{DBAB6A07-11D3-46E9-A43E-B83EE5177CC9}">
      <dsp:nvSpPr>
        <dsp:cNvPr id="0" name=""/>
        <dsp:cNvSpPr/>
      </dsp:nvSpPr>
      <dsp:spPr>
        <a:xfrm>
          <a:off x="3327187" y="813660"/>
          <a:ext cx="2842600" cy="84897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atMod val="103000"/>
                <a:lumMod val="102000"/>
                <a:tint val="94000"/>
              </a:schemeClr>
            </a:gs>
            <a:gs pos="5000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4000" b="1" kern="1200" dirty="0" smtClean="0"/>
            <a:t>82</a:t>
          </a:r>
          <a:endParaRPr lang="es-EC" sz="4000" b="1" kern="1200" dirty="0"/>
        </a:p>
      </dsp:txBody>
      <dsp:txXfrm>
        <a:off x="3352053" y="838526"/>
        <a:ext cx="2792868" cy="799244"/>
      </dsp:txXfrm>
    </dsp:sp>
    <dsp:sp modelId="{56F802AE-5161-4C14-83FE-548D79F2C08F}">
      <dsp:nvSpPr>
        <dsp:cNvPr id="0" name=""/>
        <dsp:cNvSpPr/>
      </dsp:nvSpPr>
      <dsp:spPr>
        <a:xfrm>
          <a:off x="6647345" y="148"/>
          <a:ext cx="2842600" cy="53217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atMod val="103000"/>
                <a:lumMod val="102000"/>
                <a:tint val="94000"/>
              </a:schemeClr>
            </a:gs>
            <a:gs pos="50000">
              <a:schemeClr val="accent5">
                <a:satMod val="110000"/>
                <a:lumMod val="100000"/>
                <a:shade val="100000"/>
              </a:schemeClr>
            </a:gs>
            <a:gs pos="100000">
              <a:schemeClr val="accent5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b="1" kern="1200" dirty="0" smtClean="0"/>
            <a:t>Incremento</a:t>
          </a:r>
          <a:endParaRPr lang="es-EC" sz="2400" b="1" kern="1200" dirty="0"/>
        </a:p>
      </dsp:txBody>
      <dsp:txXfrm>
        <a:off x="6662932" y="15735"/>
        <a:ext cx="2811426" cy="500998"/>
      </dsp:txXfrm>
    </dsp:sp>
    <dsp:sp modelId="{2E56F78F-A06D-47F2-8E40-06E18B12F511}">
      <dsp:nvSpPr>
        <dsp:cNvPr id="0" name=""/>
        <dsp:cNvSpPr/>
      </dsp:nvSpPr>
      <dsp:spPr>
        <a:xfrm>
          <a:off x="6647345" y="800314"/>
          <a:ext cx="2842600" cy="84897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atMod val="103000"/>
                <a:lumMod val="102000"/>
                <a:tint val="94000"/>
              </a:schemeClr>
            </a:gs>
            <a:gs pos="50000">
              <a:schemeClr val="accent5">
                <a:satMod val="110000"/>
                <a:lumMod val="100000"/>
                <a:shade val="100000"/>
              </a:schemeClr>
            </a:gs>
            <a:gs pos="100000">
              <a:schemeClr val="accent5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4000" b="1" kern="1200" dirty="0" smtClean="0"/>
            <a:t>134%</a:t>
          </a:r>
          <a:endParaRPr lang="es-EC" sz="4000" b="1" kern="1200" dirty="0"/>
        </a:p>
      </dsp:txBody>
      <dsp:txXfrm>
        <a:off x="6672211" y="825180"/>
        <a:ext cx="2792868" cy="799244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D73ED2-0D4F-4940-AF46-D60589B140B7}">
      <dsp:nvSpPr>
        <dsp:cNvPr id="0" name=""/>
        <dsp:cNvSpPr/>
      </dsp:nvSpPr>
      <dsp:spPr>
        <a:xfrm>
          <a:off x="0" y="0"/>
          <a:ext cx="10202779" cy="2144027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6100" kern="1200" dirty="0" smtClean="0"/>
            <a:t>Desarrollo y Gestión Municipal</a:t>
          </a:r>
          <a:endParaRPr lang="es-EC" sz="6100" kern="1200" dirty="0"/>
        </a:p>
      </dsp:txBody>
      <dsp:txXfrm>
        <a:off x="0" y="0"/>
        <a:ext cx="10202779" cy="2144027"/>
      </dsp:txXfrm>
    </dsp:sp>
    <dsp:sp modelId="{7CF5F243-06D0-438B-9B69-6FC410230F72}">
      <dsp:nvSpPr>
        <dsp:cNvPr id="0" name=""/>
        <dsp:cNvSpPr/>
      </dsp:nvSpPr>
      <dsp:spPr>
        <a:xfrm>
          <a:off x="1245" y="2144027"/>
          <a:ext cx="2040057" cy="45024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0" kern="1200" dirty="0" smtClean="0"/>
            <a:t>Estructura orgánica caduca</a:t>
          </a:r>
          <a:endParaRPr lang="es-EC" sz="2800" kern="1200" dirty="0"/>
        </a:p>
      </dsp:txBody>
      <dsp:txXfrm>
        <a:off x="1245" y="2144027"/>
        <a:ext cx="2040057" cy="4502456"/>
      </dsp:txXfrm>
    </dsp:sp>
    <dsp:sp modelId="{CA626DDA-108D-4D3A-A602-0D431DC6611A}">
      <dsp:nvSpPr>
        <dsp:cNvPr id="0" name=""/>
        <dsp:cNvSpPr/>
      </dsp:nvSpPr>
      <dsp:spPr>
        <a:xfrm>
          <a:off x="2041303" y="2144027"/>
          <a:ext cx="2040057" cy="45024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0" kern="1200" dirty="0" smtClean="0"/>
            <a:t>Gasto corriente superior al gasto de inversión</a:t>
          </a:r>
          <a:endParaRPr lang="es-MX" sz="2800" b="0" kern="1200" dirty="0"/>
        </a:p>
      </dsp:txBody>
      <dsp:txXfrm>
        <a:off x="2041303" y="2144027"/>
        <a:ext cx="2040057" cy="4502456"/>
      </dsp:txXfrm>
    </dsp:sp>
    <dsp:sp modelId="{1CCB63F6-45D5-4656-AC55-BD6608E8573D}">
      <dsp:nvSpPr>
        <dsp:cNvPr id="0" name=""/>
        <dsp:cNvSpPr/>
      </dsp:nvSpPr>
      <dsp:spPr>
        <a:xfrm>
          <a:off x="4081360" y="2144027"/>
          <a:ext cx="2040057" cy="45024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0" kern="1200" dirty="0" smtClean="0"/>
            <a:t>Falta de capacitación y equipamiento</a:t>
          </a:r>
          <a:endParaRPr lang="es-MX" sz="2800" b="0" kern="1200" dirty="0"/>
        </a:p>
      </dsp:txBody>
      <dsp:txXfrm>
        <a:off x="4081360" y="2144027"/>
        <a:ext cx="2040057" cy="4502456"/>
      </dsp:txXfrm>
    </dsp:sp>
    <dsp:sp modelId="{4CA43BC6-315B-42AB-824A-0EF2D967EB99}">
      <dsp:nvSpPr>
        <dsp:cNvPr id="0" name=""/>
        <dsp:cNvSpPr/>
      </dsp:nvSpPr>
      <dsp:spPr>
        <a:xfrm>
          <a:off x="6121418" y="2144027"/>
          <a:ext cx="2040057" cy="45024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0" kern="1200" dirty="0" smtClean="0"/>
            <a:t>Sesiones de Concejo fallidas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0" kern="1200" dirty="0" smtClean="0"/>
            <a:t>No existía Gobernabilidad</a:t>
          </a:r>
          <a:endParaRPr lang="es-MX" sz="2800" b="0" kern="1200" dirty="0"/>
        </a:p>
      </dsp:txBody>
      <dsp:txXfrm>
        <a:off x="6121418" y="2144027"/>
        <a:ext cx="2040057" cy="4502456"/>
      </dsp:txXfrm>
    </dsp:sp>
    <dsp:sp modelId="{9C752E52-9237-4D34-A516-CE452FE81045}">
      <dsp:nvSpPr>
        <dsp:cNvPr id="0" name=""/>
        <dsp:cNvSpPr/>
      </dsp:nvSpPr>
      <dsp:spPr>
        <a:xfrm>
          <a:off x="8161475" y="2144027"/>
          <a:ext cx="2040057" cy="45024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0" kern="1200" dirty="0" smtClean="0"/>
            <a:t>Gestión tecnológica deficiente</a:t>
          </a:r>
          <a:endParaRPr lang="es-MX" sz="2800" b="0" kern="1200" dirty="0"/>
        </a:p>
      </dsp:txBody>
      <dsp:txXfrm>
        <a:off x="8161475" y="2144027"/>
        <a:ext cx="2040057" cy="4502456"/>
      </dsp:txXfrm>
    </dsp:sp>
    <dsp:sp modelId="{151B062A-01BF-459D-918E-4679A9CABFAB}">
      <dsp:nvSpPr>
        <dsp:cNvPr id="0" name=""/>
        <dsp:cNvSpPr/>
      </dsp:nvSpPr>
      <dsp:spPr>
        <a:xfrm>
          <a:off x="0" y="6646484"/>
          <a:ext cx="10202779" cy="500272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63D71A-1B9A-4588-B8EA-6D3C2202D021}">
      <dsp:nvSpPr>
        <dsp:cNvPr id="0" name=""/>
        <dsp:cNvSpPr/>
      </dsp:nvSpPr>
      <dsp:spPr>
        <a:xfrm>
          <a:off x="3971382" y="2291486"/>
          <a:ext cx="2510218" cy="196413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ORDENANZAS</a:t>
          </a:r>
          <a:endParaRPr lang="es-ES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67263" y="2387367"/>
        <a:ext cx="2318456" cy="1772369"/>
      </dsp:txXfrm>
    </dsp:sp>
    <dsp:sp modelId="{B1CD351A-C96A-48BE-AE6B-7ED1AE021CD5}">
      <dsp:nvSpPr>
        <dsp:cNvPr id="0" name=""/>
        <dsp:cNvSpPr/>
      </dsp:nvSpPr>
      <dsp:spPr>
        <a:xfrm rot="16200000">
          <a:off x="4739013" y="1804008"/>
          <a:ext cx="97495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74955" y="0"/>
              </a:lnTo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2657C9-1A26-4412-9C9D-020467D3C5FB}">
      <dsp:nvSpPr>
        <dsp:cNvPr id="0" name=""/>
        <dsp:cNvSpPr/>
      </dsp:nvSpPr>
      <dsp:spPr>
        <a:xfrm>
          <a:off x="3756549" y="562"/>
          <a:ext cx="2939885" cy="1315967"/>
        </a:xfrm>
        <a:prstGeom prst="roundRect">
          <a:avLst/>
        </a:prstGeom>
        <a:gradFill rotWithShape="0">
          <a:gsLst>
            <a:gs pos="0">
              <a:schemeClr val="accent3">
                <a:hueOff val="451767"/>
                <a:satOff val="16667"/>
                <a:lumOff val="-245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451767"/>
                <a:satOff val="16667"/>
                <a:lumOff val="-245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451767"/>
                <a:satOff val="16667"/>
                <a:lumOff val="-245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/>
            <a:t>Regulación de sesiones de Concejo Municipal</a:t>
          </a:r>
          <a:endParaRPr lang="es-ES" sz="2400" b="0" kern="1200" dirty="0"/>
        </a:p>
      </dsp:txBody>
      <dsp:txXfrm>
        <a:off x="3820789" y="64802"/>
        <a:ext cx="2811405" cy="1187487"/>
      </dsp:txXfrm>
    </dsp:sp>
    <dsp:sp modelId="{AB5F007D-43CF-40E0-B624-F23509421CCA}">
      <dsp:nvSpPr>
        <dsp:cNvPr id="0" name=""/>
        <dsp:cNvSpPr/>
      </dsp:nvSpPr>
      <dsp:spPr>
        <a:xfrm rot="20319894">
          <a:off x="6458703" y="2661760"/>
          <a:ext cx="66823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68231" y="0"/>
              </a:lnTo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5A1FF0-9029-4ADE-95CA-4282A096E2FA}">
      <dsp:nvSpPr>
        <dsp:cNvPr id="0" name=""/>
        <dsp:cNvSpPr/>
      </dsp:nvSpPr>
      <dsp:spPr>
        <a:xfrm>
          <a:off x="7104038" y="1308073"/>
          <a:ext cx="2939885" cy="1315967"/>
        </a:xfrm>
        <a:prstGeom prst="roundRect">
          <a:avLst/>
        </a:prstGeom>
        <a:gradFill rotWithShape="0">
          <a:gsLst>
            <a:gs pos="0">
              <a:schemeClr val="accent3">
                <a:hueOff val="903533"/>
                <a:satOff val="33333"/>
                <a:lumOff val="-49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903533"/>
                <a:satOff val="33333"/>
                <a:lumOff val="-49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903533"/>
                <a:satOff val="33333"/>
                <a:lumOff val="-49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/>
            <a:t>Sistema de Participación ciudadana</a:t>
          </a:r>
          <a:endParaRPr lang="es-ES" sz="2400" b="0" kern="1200" dirty="0"/>
        </a:p>
      </dsp:txBody>
      <dsp:txXfrm>
        <a:off x="7168278" y="1372313"/>
        <a:ext cx="2811405" cy="1187487"/>
      </dsp:txXfrm>
    </dsp:sp>
    <dsp:sp modelId="{BD675289-30F7-468B-A5DF-187079F03B2D}">
      <dsp:nvSpPr>
        <dsp:cNvPr id="0" name=""/>
        <dsp:cNvSpPr/>
      </dsp:nvSpPr>
      <dsp:spPr>
        <a:xfrm rot="1247418">
          <a:off x="6456572" y="3886513"/>
          <a:ext cx="76875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68750" y="0"/>
              </a:lnTo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5B120E-E0CE-4123-8992-91BD812C9D6C}">
      <dsp:nvSpPr>
        <dsp:cNvPr id="0" name=""/>
        <dsp:cNvSpPr/>
      </dsp:nvSpPr>
      <dsp:spPr>
        <a:xfrm>
          <a:off x="7200295" y="3923057"/>
          <a:ext cx="2939885" cy="1315967"/>
        </a:xfrm>
        <a:prstGeom prst="roundRect">
          <a:avLst/>
        </a:prstGeom>
        <a:gradFill rotWithShape="0">
          <a:gsLst>
            <a:gs pos="0">
              <a:schemeClr val="accent3">
                <a:hueOff val="1355300"/>
                <a:satOff val="50000"/>
                <a:lumOff val="-7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355300"/>
                <a:satOff val="50000"/>
                <a:lumOff val="-7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355300"/>
                <a:satOff val="50000"/>
                <a:lumOff val="-7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/>
            <a:t>Sistema de protección de Derechos</a:t>
          </a:r>
          <a:endParaRPr lang="es-ES" sz="2400" b="0" kern="1200" dirty="0"/>
        </a:p>
      </dsp:txBody>
      <dsp:txXfrm>
        <a:off x="7264535" y="3987297"/>
        <a:ext cx="2811405" cy="1187487"/>
      </dsp:txXfrm>
    </dsp:sp>
    <dsp:sp modelId="{06B72638-65F0-4768-841A-5DCFC2DADAAD}">
      <dsp:nvSpPr>
        <dsp:cNvPr id="0" name=""/>
        <dsp:cNvSpPr/>
      </dsp:nvSpPr>
      <dsp:spPr>
        <a:xfrm rot="5400000">
          <a:off x="4739013" y="4743095"/>
          <a:ext cx="97495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74955" y="0"/>
              </a:lnTo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9B7884-2D5C-42BC-808D-840872583CC1}">
      <dsp:nvSpPr>
        <dsp:cNvPr id="0" name=""/>
        <dsp:cNvSpPr/>
      </dsp:nvSpPr>
      <dsp:spPr>
        <a:xfrm>
          <a:off x="3756549" y="5230573"/>
          <a:ext cx="2939885" cy="1315967"/>
        </a:xfrm>
        <a:prstGeom prst="roundRect">
          <a:avLst/>
        </a:prstGeom>
        <a:gradFill rotWithShape="0">
          <a:gsLst>
            <a:gs pos="0">
              <a:schemeClr val="accent3">
                <a:hueOff val="1807066"/>
                <a:satOff val="66667"/>
                <a:lumOff val="-9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807066"/>
                <a:satOff val="66667"/>
                <a:lumOff val="-9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807066"/>
                <a:satOff val="66667"/>
                <a:lumOff val="-9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/>
            <a:t>Reforma al </a:t>
          </a:r>
          <a:r>
            <a:rPr lang="es-ES" sz="2400" b="0" kern="1200" dirty="0" err="1" smtClean="0"/>
            <a:t>PDOT</a:t>
          </a:r>
          <a:endParaRPr lang="es-ES" sz="2400" b="0" kern="1200" dirty="0"/>
        </a:p>
      </dsp:txBody>
      <dsp:txXfrm>
        <a:off x="3820789" y="5294813"/>
        <a:ext cx="2811405" cy="1187487"/>
      </dsp:txXfrm>
    </dsp:sp>
    <dsp:sp modelId="{0513DDDD-0206-48FA-BA4C-34BFB9C680E0}">
      <dsp:nvSpPr>
        <dsp:cNvPr id="0" name=""/>
        <dsp:cNvSpPr/>
      </dsp:nvSpPr>
      <dsp:spPr>
        <a:xfrm rot="9476694">
          <a:off x="3403349" y="3892751"/>
          <a:ext cx="58960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89605" y="0"/>
              </a:lnTo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2002CF-ED51-4ED6-8F96-FF8421B3E084}">
      <dsp:nvSpPr>
        <dsp:cNvPr id="0" name=""/>
        <dsp:cNvSpPr/>
      </dsp:nvSpPr>
      <dsp:spPr>
        <a:xfrm>
          <a:off x="573693" y="3923046"/>
          <a:ext cx="2851228" cy="1315967"/>
        </a:xfrm>
        <a:prstGeom prst="roundRect">
          <a:avLst/>
        </a:prstGeom>
        <a:gradFill rotWithShape="0">
          <a:gsLst>
            <a:gs pos="0">
              <a:schemeClr val="accent3">
                <a:hueOff val="2258833"/>
                <a:satOff val="83333"/>
                <a:lumOff val="-1225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258833"/>
                <a:satOff val="83333"/>
                <a:lumOff val="-1225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258833"/>
                <a:satOff val="83333"/>
                <a:lumOff val="-1225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/>
            <a:t>Derogatoria a la Estructura Orgánica</a:t>
          </a:r>
          <a:endParaRPr lang="es-ES" sz="2400" b="0" kern="1200" dirty="0"/>
        </a:p>
      </dsp:txBody>
      <dsp:txXfrm>
        <a:off x="637933" y="3987286"/>
        <a:ext cx="2722748" cy="1187487"/>
      </dsp:txXfrm>
    </dsp:sp>
    <dsp:sp modelId="{F2085C77-A7DB-4567-961C-7C60FA5AC6DF}">
      <dsp:nvSpPr>
        <dsp:cNvPr id="0" name=""/>
        <dsp:cNvSpPr/>
      </dsp:nvSpPr>
      <dsp:spPr>
        <a:xfrm rot="12123306">
          <a:off x="3384362" y="2650652"/>
          <a:ext cx="60931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9313" y="0"/>
              </a:lnTo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06571A-5108-4DDC-845C-2D8717A24F80}">
      <dsp:nvSpPr>
        <dsp:cNvPr id="0" name=""/>
        <dsp:cNvSpPr/>
      </dsp:nvSpPr>
      <dsp:spPr>
        <a:xfrm>
          <a:off x="591959" y="1308089"/>
          <a:ext cx="2814697" cy="1315967"/>
        </a:xfrm>
        <a:prstGeom prst="roundRect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/>
            <a:t>Aplicación del Plan de Ordenamiento Urbano</a:t>
          </a:r>
          <a:endParaRPr lang="es-ES" sz="2400" b="0" kern="1200" dirty="0"/>
        </a:p>
      </dsp:txBody>
      <dsp:txXfrm>
        <a:off x="656199" y="1372329"/>
        <a:ext cx="2686217" cy="1187487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9EBB83-B5ED-4FB2-8AB6-BC0C6B4E97E3}">
      <dsp:nvSpPr>
        <dsp:cNvPr id="0" name=""/>
        <dsp:cNvSpPr/>
      </dsp:nvSpPr>
      <dsp:spPr>
        <a:xfrm>
          <a:off x="0" y="1508760"/>
          <a:ext cx="11631168" cy="2011680"/>
        </a:xfrm>
        <a:prstGeom prst="notched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D6F0D0-AAB8-4F9D-8638-32A4AEE135F0}">
      <dsp:nvSpPr>
        <dsp:cNvPr id="0" name=""/>
        <dsp:cNvSpPr/>
      </dsp:nvSpPr>
      <dsp:spPr>
        <a:xfrm>
          <a:off x="5111" y="0"/>
          <a:ext cx="3373493" cy="2011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kern="1200" dirty="0" smtClean="0"/>
            <a:t>Capacitación al personal técnico, operativo y administrativo de la Dirección de Gestión de Movilidad en la Agencia Nacional de Tránsito.</a:t>
          </a:r>
          <a:endParaRPr lang="es-EC" sz="2400" kern="1200" dirty="0"/>
        </a:p>
      </dsp:txBody>
      <dsp:txXfrm>
        <a:off x="5111" y="0"/>
        <a:ext cx="3373493" cy="2011680"/>
      </dsp:txXfrm>
    </dsp:sp>
    <dsp:sp modelId="{147B2205-7EE9-4AF5-9733-501163324811}">
      <dsp:nvSpPr>
        <dsp:cNvPr id="0" name=""/>
        <dsp:cNvSpPr/>
      </dsp:nvSpPr>
      <dsp:spPr>
        <a:xfrm>
          <a:off x="1440397" y="2263140"/>
          <a:ext cx="502920" cy="50292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25864B-DB3A-414B-BC70-18F1F072ABD2}">
      <dsp:nvSpPr>
        <dsp:cNvPr id="0" name=""/>
        <dsp:cNvSpPr/>
      </dsp:nvSpPr>
      <dsp:spPr>
        <a:xfrm>
          <a:off x="3547279" y="3017520"/>
          <a:ext cx="3373493" cy="2011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kern="1200" dirty="0" smtClean="0"/>
            <a:t>Implementación de nueva estructura de la Dirección; con el fin de prestar un servicio de calidad a la ciudadanía.</a:t>
          </a:r>
          <a:endParaRPr lang="es-EC" sz="2400" kern="1200" dirty="0"/>
        </a:p>
      </dsp:txBody>
      <dsp:txXfrm>
        <a:off x="3547279" y="3017520"/>
        <a:ext cx="3373493" cy="2011680"/>
      </dsp:txXfrm>
    </dsp:sp>
    <dsp:sp modelId="{81F47546-7603-4BC6-8944-B4F35C3DB731}">
      <dsp:nvSpPr>
        <dsp:cNvPr id="0" name=""/>
        <dsp:cNvSpPr/>
      </dsp:nvSpPr>
      <dsp:spPr>
        <a:xfrm>
          <a:off x="4982565" y="2263140"/>
          <a:ext cx="502920" cy="502920"/>
        </a:xfrm>
        <a:prstGeom prst="ellipse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B85413-7AE9-464B-8A57-AE2A92AC6AEF}">
      <dsp:nvSpPr>
        <dsp:cNvPr id="0" name=""/>
        <dsp:cNvSpPr/>
      </dsp:nvSpPr>
      <dsp:spPr>
        <a:xfrm>
          <a:off x="7089446" y="0"/>
          <a:ext cx="3373493" cy="2011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kern="1200" dirty="0" smtClean="0"/>
            <a:t>Definición de procesos y sub-procesos de la Dirección de Gestión de Movilidad de tránsito y transporte del GADM Riobamba</a:t>
          </a:r>
          <a:endParaRPr lang="es-EC" sz="2400" kern="1200" dirty="0"/>
        </a:p>
      </dsp:txBody>
      <dsp:txXfrm>
        <a:off x="7089446" y="0"/>
        <a:ext cx="3373493" cy="2011680"/>
      </dsp:txXfrm>
    </dsp:sp>
    <dsp:sp modelId="{A3477AAA-A865-4043-9A24-6B10E33D73A7}">
      <dsp:nvSpPr>
        <dsp:cNvPr id="0" name=""/>
        <dsp:cNvSpPr/>
      </dsp:nvSpPr>
      <dsp:spPr>
        <a:xfrm>
          <a:off x="8524733" y="2263140"/>
          <a:ext cx="502920" cy="502920"/>
        </a:xfrm>
        <a:prstGeom prst="ellips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9EBB83-B5ED-4FB2-8AB6-BC0C6B4E97E3}">
      <dsp:nvSpPr>
        <dsp:cNvPr id="0" name=""/>
        <dsp:cNvSpPr/>
      </dsp:nvSpPr>
      <dsp:spPr>
        <a:xfrm>
          <a:off x="0" y="1508760"/>
          <a:ext cx="11631168" cy="2011680"/>
        </a:xfrm>
        <a:prstGeom prst="notched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D6F0D0-AAB8-4F9D-8638-32A4AEE135F0}">
      <dsp:nvSpPr>
        <dsp:cNvPr id="0" name=""/>
        <dsp:cNvSpPr/>
      </dsp:nvSpPr>
      <dsp:spPr>
        <a:xfrm>
          <a:off x="865" y="0"/>
          <a:ext cx="3778947" cy="2011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kern="1200" dirty="0" smtClean="0"/>
            <a:t>Resolución CNC-0010-2014 del Consejo Nacional de Competencias  se expide la regulación de la competencia.  12 de Diciembre 2014</a:t>
          </a:r>
          <a:endParaRPr lang="es-EC" sz="2400" kern="1200" dirty="0"/>
        </a:p>
      </dsp:txBody>
      <dsp:txXfrm>
        <a:off x="865" y="0"/>
        <a:ext cx="3778947" cy="2011680"/>
      </dsp:txXfrm>
    </dsp:sp>
    <dsp:sp modelId="{147B2205-7EE9-4AF5-9733-501163324811}">
      <dsp:nvSpPr>
        <dsp:cNvPr id="0" name=""/>
        <dsp:cNvSpPr/>
      </dsp:nvSpPr>
      <dsp:spPr>
        <a:xfrm>
          <a:off x="1638878" y="2263140"/>
          <a:ext cx="502920" cy="50292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25864B-DB3A-414B-BC70-18F1F072ABD2}">
      <dsp:nvSpPr>
        <dsp:cNvPr id="0" name=""/>
        <dsp:cNvSpPr/>
      </dsp:nvSpPr>
      <dsp:spPr>
        <a:xfrm>
          <a:off x="3866194" y="3017520"/>
          <a:ext cx="3900486" cy="2011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kern="1200" dirty="0" smtClean="0"/>
            <a:t>Ordenanza que norma la Adscripción  de Cuerpo de Bomberos de Riobamba al GADMR y establece su estructura y funcionamiento. 10 de febrero 2015</a:t>
          </a:r>
          <a:endParaRPr lang="es-EC" sz="2400" kern="1200" dirty="0"/>
        </a:p>
      </dsp:txBody>
      <dsp:txXfrm>
        <a:off x="3866194" y="3017520"/>
        <a:ext cx="3900486" cy="2011680"/>
      </dsp:txXfrm>
    </dsp:sp>
    <dsp:sp modelId="{81F47546-7603-4BC6-8944-B4F35C3DB731}">
      <dsp:nvSpPr>
        <dsp:cNvPr id="0" name=""/>
        <dsp:cNvSpPr/>
      </dsp:nvSpPr>
      <dsp:spPr>
        <a:xfrm>
          <a:off x="5564978" y="2263140"/>
          <a:ext cx="502920" cy="502920"/>
        </a:xfrm>
        <a:prstGeom prst="ellipse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B85413-7AE9-464B-8A57-AE2A92AC6AEF}">
      <dsp:nvSpPr>
        <dsp:cNvPr id="0" name=""/>
        <dsp:cNvSpPr/>
      </dsp:nvSpPr>
      <dsp:spPr>
        <a:xfrm>
          <a:off x="7853063" y="0"/>
          <a:ext cx="2614122" cy="2011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kern="1200" dirty="0" smtClean="0"/>
            <a:t>Siguiente paso: </a:t>
          </a:r>
          <a:r>
            <a:rPr lang="es-EC" sz="2400" kern="1200" dirty="0" err="1" smtClean="0"/>
            <a:t>Operativizar</a:t>
          </a:r>
          <a:r>
            <a:rPr lang="es-EC" sz="2400" kern="1200" dirty="0" smtClean="0"/>
            <a:t> competencia mediante un plan estratégico</a:t>
          </a:r>
          <a:endParaRPr lang="es-EC" sz="2400" kern="1200" dirty="0"/>
        </a:p>
      </dsp:txBody>
      <dsp:txXfrm>
        <a:off x="7853063" y="0"/>
        <a:ext cx="2614122" cy="2011680"/>
      </dsp:txXfrm>
    </dsp:sp>
    <dsp:sp modelId="{A3477AAA-A865-4043-9A24-6B10E33D73A7}">
      <dsp:nvSpPr>
        <dsp:cNvPr id="0" name=""/>
        <dsp:cNvSpPr/>
      </dsp:nvSpPr>
      <dsp:spPr>
        <a:xfrm>
          <a:off x="8908664" y="2263140"/>
          <a:ext cx="502920" cy="502920"/>
        </a:xfrm>
        <a:prstGeom prst="ellips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D94EDA-7F35-4748-9BC1-4DE00E5DBA6B}">
      <dsp:nvSpPr>
        <dsp:cNvPr id="0" name=""/>
        <dsp:cNvSpPr/>
      </dsp:nvSpPr>
      <dsp:spPr>
        <a:xfrm>
          <a:off x="6416" y="566"/>
          <a:ext cx="2594716" cy="5752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500" kern="1200" dirty="0" smtClean="0"/>
            <a:t>Año 2013</a:t>
          </a:r>
          <a:endParaRPr lang="es-EC" sz="2500" kern="1200" dirty="0"/>
        </a:p>
      </dsp:txBody>
      <dsp:txXfrm>
        <a:off x="23264" y="17414"/>
        <a:ext cx="2561020" cy="541526"/>
      </dsp:txXfrm>
    </dsp:sp>
    <dsp:sp modelId="{ED9019F4-3F7B-4226-8E69-AB36517308F9}">
      <dsp:nvSpPr>
        <dsp:cNvPr id="0" name=""/>
        <dsp:cNvSpPr/>
      </dsp:nvSpPr>
      <dsp:spPr>
        <a:xfrm>
          <a:off x="6416" y="823730"/>
          <a:ext cx="2594716" cy="8604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4000" b="1" kern="1200" dirty="0" smtClean="0"/>
            <a:t>160</a:t>
          </a:r>
          <a:endParaRPr lang="es-EC" sz="4000" b="1" kern="1200" dirty="0"/>
        </a:p>
      </dsp:txBody>
      <dsp:txXfrm>
        <a:off x="31619" y="848933"/>
        <a:ext cx="2544310" cy="810087"/>
      </dsp:txXfrm>
    </dsp:sp>
    <dsp:sp modelId="{D7444654-A54A-4330-A31E-AF03DE49D713}">
      <dsp:nvSpPr>
        <dsp:cNvPr id="0" name=""/>
        <dsp:cNvSpPr/>
      </dsp:nvSpPr>
      <dsp:spPr>
        <a:xfrm>
          <a:off x="3037046" y="566"/>
          <a:ext cx="2594716" cy="57522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atMod val="103000"/>
                <a:lumMod val="102000"/>
                <a:tint val="94000"/>
              </a:schemeClr>
            </a:gs>
            <a:gs pos="5000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500" kern="1200" dirty="0" smtClean="0"/>
            <a:t>Año 2014</a:t>
          </a:r>
          <a:endParaRPr lang="es-EC" sz="2500" kern="1200" dirty="0"/>
        </a:p>
      </dsp:txBody>
      <dsp:txXfrm>
        <a:off x="3053894" y="17414"/>
        <a:ext cx="2561020" cy="541526"/>
      </dsp:txXfrm>
    </dsp:sp>
    <dsp:sp modelId="{DBAB6A07-11D3-46E9-A43E-B83EE5177CC9}">
      <dsp:nvSpPr>
        <dsp:cNvPr id="0" name=""/>
        <dsp:cNvSpPr/>
      </dsp:nvSpPr>
      <dsp:spPr>
        <a:xfrm>
          <a:off x="3037046" y="823730"/>
          <a:ext cx="2594716" cy="86049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atMod val="103000"/>
                <a:lumMod val="102000"/>
                <a:tint val="94000"/>
              </a:schemeClr>
            </a:gs>
            <a:gs pos="5000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4000" b="1" kern="1200" dirty="0" smtClean="0"/>
            <a:t>413</a:t>
          </a:r>
          <a:endParaRPr lang="es-EC" sz="4000" b="1" kern="1200" dirty="0"/>
        </a:p>
      </dsp:txBody>
      <dsp:txXfrm>
        <a:off x="3062249" y="848933"/>
        <a:ext cx="2544310" cy="810087"/>
      </dsp:txXfrm>
    </dsp:sp>
    <dsp:sp modelId="{B335A39A-47DB-4AD8-8D39-1D4CC18E1342}">
      <dsp:nvSpPr>
        <dsp:cNvPr id="0" name=""/>
        <dsp:cNvSpPr/>
      </dsp:nvSpPr>
      <dsp:spPr>
        <a:xfrm>
          <a:off x="6067675" y="566"/>
          <a:ext cx="2594716" cy="57522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atMod val="103000"/>
                <a:lumMod val="102000"/>
                <a:tint val="94000"/>
              </a:schemeClr>
            </a:gs>
            <a:gs pos="50000">
              <a:schemeClr val="accent5">
                <a:satMod val="110000"/>
                <a:lumMod val="100000"/>
                <a:shade val="100000"/>
              </a:schemeClr>
            </a:gs>
            <a:gs pos="100000">
              <a:schemeClr val="accent5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500" kern="1200" dirty="0" smtClean="0"/>
            <a:t>Incremento</a:t>
          </a:r>
          <a:endParaRPr lang="es-EC" sz="2500" kern="1200" dirty="0"/>
        </a:p>
      </dsp:txBody>
      <dsp:txXfrm>
        <a:off x="6084523" y="17414"/>
        <a:ext cx="2561020" cy="541526"/>
      </dsp:txXfrm>
    </dsp:sp>
    <dsp:sp modelId="{C56C9FFA-5E82-4FA3-AB2F-BAAA49C4C037}">
      <dsp:nvSpPr>
        <dsp:cNvPr id="0" name=""/>
        <dsp:cNvSpPr/>
      </dsp:nvSpPr>
      <dsp:spPr>
        <a:xfrm>
          <a:off x="6067675" y="823730"/>
          <a:ext cx="2594716" cy="86049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atMod val="103000"/>
                <a:lumMod val="102000"/>
                <a:tint val="94000"/>
              </a:schemeClr>
            </a:gs>
            <a:gs pos="50000">
              <a:schemeClr val="accent5">
                <a:satMod val="110000"/>
                <a:lumMod val="100000"/>
                <a:shade val="100000"/>
              </a:schemeClr>
            </a:gs>
            <a:gs pos="100000">
              <a:schemeClr val="accent5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4000" b="1" kern="1200" dirty="0" smtClean="0"/>
            <a:t>258%</a:t>
          </a:r>
          <a:endParaRPr lang="es-EC" sz="4000" b="1" kern="1200" dirty="0"/>
        </a:p>
      </dsp:txBody>
      <dsp:txXfrm>
        <a:off x="6092878" y="848933"/>
        <a:ext cx="2544310" cy="8100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DB9735-02F8-4198-8E8A-4A2CA99434C5}">
      <dsp:nvSpPr>
        <dsp:cNvPr id="0" name=""/>
        <dsp:cNvSpPr/>
      </dsp:nvSpPr>
      <dsp:spPr>
        <a:xfrm>
          <a:off x="0" y="879511"/>
          <a:ext cx="11533237" cy="104836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4800" kern="1200" smtClean="0"/>
            <a:t>Desarrollo Económico</a:t>
          </a:r>
          <a:endParaRPr lang="es-EC" sz="4800" kern="1200" dirty="0"/>
        </a:p>
      </dsp:txBody>
      <dsp:txXfrm>
        <a:off x="0" y="879511"/>
        <a:ext cx="11533237" cy="1048368"/>
      </dsp:txXfrm>
    </dsp:sp>
    <dsp:sp modelId="{B66F12C1-18BC-40AA-B3F3-84B55373CC4B}">
      <dsp:nvSpPr>
        <dsp:cNvPr id="0" name=""/>
        <dsp:cNvSpPr/>
      </dsp:nvSpPr>
      <dsp:spPr>
        <a:xfrm>
          <a:off x="0" y="2014200"/>
          <a:ext cx="2883309" cy="49059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600" kern="1200" dirty="0" smtClean="0"/>
            <a:t>Desorden Comercial e Informalidad</a:t>
          </a:r>
          <a:endParaRPr lang="es-EC" sz="3600" kern="1200" dirty="0"/>
        </a:p>
      </dsp:txBody>
      <dsp:txXfrm>
        <a:off x="0" y="2014200"/>
        <a:ext cx="2883309" cy="4905903"/>
      </dsp:txXfrm>
    </dsp:sp>
    <dsp:sp modelId="{14A9996A-0D18-4F12-B528-D954AA95F6C7}">
      <dsp:nvSpPr>
        <dsp:cNvPr id="0" name=""/>
        <dsp:cNvSpPr/>
      </dsp:nvSpPr>
      <dsp:spPr>
        <a:xfrm>
          <a:off x="2883309" y="2014200"/>
          <a:ext cx="2883309" cy="49059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600" kern="1200" dirty="0" smtClean="0"/>
            <a:t>Incumplimiento de ordenanzas, pérdida del parque industrial</a:t>
          </a:r>
          <a:endParaRPr lang="es-EC" sz="3600" kern="1200" dirty="0"/>
        </a:p>
      </dsp:txBody>
      <dsp:txXfrm>
        <a:off x="2883309" y="2014200"/>
        <a:ext cx="2883309" cy="4905903"/>
      </dsp:txXfrm>
    </dsp:sp>
    <dsp:sp modelId="{C5E013EC-0458-4F52-AF05-DF133165CC08}">
      <dsp:nvSpPr>
        <dsp:cNvPr id="0" name=""/>
        <dsp:cNvSpPr/>
      </dsp:nvSpPr>
      <dsp:spPr>
        <a:xfrm>
          <a:off x="5766618" y="2014200"/>
          <a:ext cx="2883309" cy="49059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600" kern="1200" dirty="0" smtClean="0"/>
            <a:t>Escasa promoción turística</a:t>
          </a:r>
          <a:endParaRPr lang="es-EC" sz="3600" kern="1200" dirty="0"/>
        </a:p>
      </dsp:txBody>
      <dsp:txXfrm>
        <a:off x="5766618" y="2014200"/>
        <a:ext cx="2883309" cy="4905903"/>
      </dsp:txXfrm>
    </dsp:sp>
    <dsp:sp modelId="{F0F818B1-FEFF-484F-9A2D-B6B6CA88E22C}">
      <dsp:nvSpPr>
        <dsp:cNvPr id="0" name=""/>
        <dsp:cNvSpPr/>
      </dsp:nvSpPr>
      <dsp:spPr>
        <a:xfrm>
          <a:off x="8649928" y="2014200"/>
          <a:ext cx="2883309" cy="49059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600" kern="1200" dirty="0" smtClean="0"/>
            <a:t>Camal Municipal Clausurado</a:t>
          </a:r>
          <a:endParaRPr lang="es-EC" sz="3600" kern="1200" dirty="0"/>
        </a:p>
      </dsp:txBody>
      <dsp:txXfrm>
        <a:off x="8649928" y="2014200"/>
        <a:ext cx="2883309" cy="4905903"/>
      </dsp:txXfrm>
    </dsp:sp>
    <dsp:sp modelId="{2CF04BBE-C1C5-49E6-BE34-1CF981C0F393}">
      <dsp:nvSpPr>
        <dsp:cNvPr id="0" name=""/>
        <dsp:cNvSpPr/>
      </dsp:nvSpPr>
      <dsp:spPr>
        <a:xfrm>
          <a:off x="0" y="6920103"/>
          <a:ext cx="11533237" cy="54510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D94EDA-7F35-4748-9BC1-4DE00E5DBA6B}">
      <dsp:nvSpPr>
        <dsp:cNvPr id="0" name=""/>
        <dsp:cNvSpPr/>
      </dsp:nvSpPr>
      <dsp:spPr>
        <a:xfrm>
          <a:off x="3761" y="482"/>
          <a:ext cx="1520854" cy="6126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/>
            <a:t>Año 2013</a:t>
          </a:r>
          <a:endParaRPr lang="es-EC" sz="2200" kern="1200" dirty="0"/>
        </a:p>
      </dsp:txBody>
      <dsp:txXfrm>
        <a:off x="21704" y="18425"/>
        <a:ext cx="1484968" cy="576731"/>
      </dsp:txXfrm>
    </dsp:sp>
    <dsp:sp modelId="{ED9019F4-3F7B-4226-8E69-AB36517308F9}">
      <dsp:nvSpPr>
        <dsp:cNvPr id="0" name=""/>
        <dsp:cNvSpPr/>
      </dsp:nvSpPr>
      <dsp:spPr>
        <a:xfrm>
          <a:off x="3761" y="767874"/>
          <a:ext cx="1520854" cy="9164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4000" b="1" kern="1200" dirty="0" smtClean="0"/>
            <a:t>160</a:t>
          </a:r>
          <a:endParaRPr lang="es-EC" sz="4000" b="1" kern="1200" dirty="0"/>
        </a:p>
      </dsp:txBody>
      <dsp:txXfrm>
        <a:off x="30602" y="794715"/>
        <a:ext cx="1467172" cy="862752"/>
      </dsp:txXfrm>
    </dsp:sp>
    <dsp:sp modelId="{D7444654-A54A-4330-A31E-AF03DE49D713}">
      <dsp:nvSpPr>
        <dsp:cNvPr id="0" name=""/>
        <dsp:cNvSpPr/>
      </dsp:nvSpPr>
      <dsp:spPr>
        <a:xfrm>
          <a:off x="1780118" y="482"/>
          <a:ext cx="1520854" cy="61261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atMod val="103000"/>
                <a:lumMod val="102000"/>
                <a:tint val="94000"/>
              </a:schemeClr>
            </a:gs>
            <a:gs pos="5000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/>
            <a:t>Año 2014</a:t>
          </a:r>
          <a:endParaRPr lang="es-EC" sz="2200" kern="1200" dirty="0"/>
        </a:p>
      </dsp:txBody>
      <dsp:txXfrm>
        <a:off x="1798061" y="18425"/>
        <a:ext cx="1484968" cy="576731"/>
      </dsp:txXfrm>
    </dsp:sp>
    <dsp:sp modelId="{DBAB6A07-11D3-46E9-A43E-B83EE5177CC9}">
      <dsp:nvSpPr>
        <dsp:cNvPr id="0" name=""/>
        <dsp:cNvSpPr/>
      </dsp:nvSpPr>
      <dsp:spPr>
        <a:xfrm>
          <a:off x="1780118" y="767874"/>
          <a:ext cx="1520854" cy="91643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atMod val="103000"/>
                <a:lumMod val="102000"/>
                <a:tint val="94000"/>
              </a:schemeClr>
            </a:gs>
            <a:gs pos="5000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4000" b="1" kern="1200" dirty="0" smtClean="0"/>
            <a:t>389</a:t>
          </a:r>
          <a:endParaRPr lang="es-EC" sz="4000" b="1" kern="1200" dirty="0"/>
        </a:p>
      </dsp:txBody>
      <dsp:txXfrm>
        <a:off x="1806959" y="794715"/>
        <a:ext cx="1467172" cy="862752"/>
      </dsp:txXfrm>
    </dsp:sp>
    <dsp:sp modelId="{B335A39A-47DB-4AD8-8D39-1D4CC18E1342}">
      <dsp:nvSpPr>
        <dsp:cNvPr id="0" name=""/>
        <dsp:cNvSpPr/>
      </dsp:nvSpPr>
      <dsp:spPr>
        <a:xfrm>
          <a:off x="3556476" y="482"/>
          <a:ext cx="1520854" cy="61261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atMod val="103000"/>
                <a:lumMod val="102000"/>
                <a:tint val="94000"/>
              </a:schemeClr>
            </a:gs>
            <a:gs pos="50000">
              <a:schemeClr val="accent5">
                <a:satMod val="110000"/>
                <a:lumMod val="100000"/>
                <a:shade val="100000"/>
              </a:schemeClr>
            </a:gs>
            <a:gs pos="100000">
              <a:schemeClr val="accent5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200" kern="1200" dirty="0" smtClean="0"/>
            <a:t>Incremento</a:t>
          </a:r>
          <a:endParaRPr lang="es-EC" sz="2200" kern="1200" dirty="0"/>
        </a:p>
      </dsp:txBody>
      <dsp:txXfrm>
        <a:off x="3574419" y="18425"/>
        <a:ext cx="1484968" cy="576731"/>
      </dsp:txXfrm>
    </dsp:sp>
    <dsp:sp modelId="{C56C9FFA-5E82-4FA3-AB2F-BAAA49C4C037}">
      <dsp:nvSpPr>
        <dsp:cNvPr id="0" name=""/>
        <dsp:cNvSpPr/>
      </dsp:nvSpPr>
      <dsp:spPr>
        <a:xfrm>
          <a:off x="3556476" y="767874"/>
          <a:ext cx="1520854" cy="91643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atMod val="103000"/>
                <a:lumMod val="102000"/>
                <a:tint val="94000"/>
              </a:schemeClr>
            </a:gs>
            <a:gs pos="50000">
              <a:schemeClr val="accent5">
                <a:satMod val="110000"/>
                <a:lumMod val="100000"/>
                <a:shade val="100000"/>
              </a:schemeClr>
            </a:gs>
            <a:gs pos="100000">
              <a:schemeClr val="accent5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4000" b="1" kern="1200" dirty="0" smtClean="0"/>
            <a:t>243%</a:t>
          </a:r>
          <a:endParaRPr lang="es-EC" sz="4000" b="1" kern="1200" dirty="0"/>
        </a:p>
      </dsp:txBody>
      <dsp:txXfrm>
        <a:off x="3583317" y="794715"/>
        <a:ext cx="1467172" cy="86275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135748-ADA0-45A9-899B-4A4D603F2988}">
      <dsp:nvSpPr>
        <dsp:cNvPr id="0" name=""/>
        <dsp:cNvSpPr/>
      </dsp:nvSpPr>
      <dsp:spPr>
        <a:xfrm>
          <a:off x="0" y="0"/>
          <a:ext cx="10883227" cy="110643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00800" h="1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/>
            <a:t>RECOMENDACIONES DE LA CONTRALORÍA GENERAL DEL ESTADO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/>
            <a:t>“EXAMEN ESPECIAL PARQUE INDUSTRIAL RIOBAMBA (INPRIOCEM)”</a:t>
          </a:r>
          <a:endParaRPr lang="es-EC" sz="2000" kern="1200" dirty="0"/>
        </a:p>
      </dsp:txBody>
      <dsp:txXfrm>
        <a:off x="0" y="0"/>
        <a:ext cx="10883227" cy="1106436"/>
      </dsp:txXfrm>
    </dsp:sp>
    <dsp:sp modelId="{86BDCEE3-5F1F-49A8-AAAB-52D31AA6E4DE}">
      <dsp:nvSpPr>
        <dsp:cNvPr id="0" name=""/>
        <dsp:cNvSpPr/>
      </dsp:nvSpPr>
      <dsp:spPr>
        <a:xfrm>
          <a:off x="0" y="919559"/>
          <a:ext cx="5441613" cy="28303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i="1" kern="1200" dirty="0" smtClean="0"/>
            <a:t>1.- RECUPERACIÓN DE PASAJE PEATONAL LINDERO DEL LOTE DENOMINADO “PARQUE VIAL” EN  BASE A LA ORDENANZA 008 Y DEL PLANO ADJUNTO A ÉSTA</a:t>
          </a:r>
          <a:endParaRPr lang="es-EC" sz="1800" b="1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kern="1200" dirty="0" smtClean="0"/>
            <a:t>CUMPLIDA</a:t>
          </a:r>
          <a:endParaRPr lang="es-EC" sz="1800" b="1" kern="1200" dirty="0"/>
        </a:p>
      </dsp:txBody>
      <dsp:txXfrm>
        <a:off x="0" y="919559"/>
        <a:ext cx="5441613" cy="2830359"/>
      </dsp:txXfrm>
    </dsp:sp>
    <dsp:sp modelId="{6DE69878-E257-4483-B022-C19086C42F4C}">
      <dsp:nvSpPr>
        <dsp:cNvPr id="0" name=""/>
        <dsp:cNvSpPr/>
      </dsp:nvSpPr>
      <dsp:spPr>
        <a:xfrm>
          <a:off x="5441613" y="915173"/>
          <a:ext cx="5441613" cy="28303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i="1" kern="1200" dirty="0" smtClean="0"/>
            <a:t>2.- NULIDAD DE CONTRATOS DE COMPRAVENTA DIRECTA CELEBRADOS A FAVOR DEL ACCIONISTA MAYORITARIO DEL PARQUE INDUSTRIAL (INPRIOCEM)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kern="1200" dirty="0" smtClean="0"/>
            <a:t>A.</a:t>
          </a:r>
          <a:r>
            <a:rPr lang="es-EC" sz="1800" kern="1200" dirty="0" smtClean="0"/>
            <a:t> Compraventa del predio “</a:t>
          </a:r>
          <a:r>
            <a:rPr lang="es-EC" sz="1800" b="1" kern="1200" dirty="0" smtClean="0"/>
            <a:t>AGUISACTE  O CAMINO A CHAMBO”</a:t>
          </a:r>
          <a:r>
            <a:rPr lang="es-EC" sz="1800" kern="1200" dirty="0" smtClean="0"/>
            <a:t>, de </a:t>
          </a:r>
          <a:r>
            <a:rPr lang="es-EC" sz="1800" b="1" kern="1200" dirty="0" smtClean="0"/>
            <a:t>30.406,18 m2</a:t>
          </a:r>
          <a:r>
            <a:rPr lang="es-EC" sz="1800" kern="1200" dirty="0" smtClean="0"/>
            <a:t>, vendido en </a:t>
          </a:r>
          <a:r>
            <a:rPr lang="es-EC" sz="1800" b="1" kern="1200" dirty="0" smtClean="0"/>
            <a:t>$ 63.521,31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kern="1200" dirty="0" smtClean="0"/>
            <a:t>B.</a:t>
          </a:r>
          <a:r>
            <a:rPr lang="es-EC" sz="1800" kern="1200" dirty="0" smtClean="0"/>
            <a:t> Compraventa de los lotes </a:t>
          </a:r>
          <a:r>
            <a:rPr lang="es-EC" sz="1800" b="1" kern="1200" dirty="0" smtClean="0"/>
            <a:t>UNO y DOS</a:t>
          </a:r>
          <a:r>
            <a:rPr lang="es-EC" sz="1800" kern="1200" dirty="0" smtClean="0"/>
            <a:t> de la Manzana I en el Parque Industrial de </a:t>
          </a:r>
          <a:r>
            <a:rPr lang="es-EC" sz="1800" b="1" kern="1200" dirty="0" smtClean="0"/>
            <a:t>833,78 m2 </a:t>
          </a:r>
          <a:r>
            <a:rPr lang="es-EC" sz="1800" kern="1200" dirty="0" smtClean="0"/>
            <a:t>y </a:t>
          </a:r>
          <a:r>
            <a:rPr lang="es-EC" sz="1800" b="1" kern="1200" dirty="0" smtClean="0"/>
            <a:t>834,70 m2</a:t>
          </a:r>
          <a:r>
            <a:rPr lang="es-EC" sz="1800" kern="1200" dirty="0" smtClean="0"/>
            <a:t>, vendidos en </a:t>
          </a:r>
          <a:r>
            <a:rPr lang="es-EC" sz="1800" b="1" kern="1200" dirty="0" smtClean="0"/>
            <a:t>$ 92.977,37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kern="1200" dirty="0" smtClean="0"/>
            <a:t>CUMPLIDA</a:t>
          </a:r>
          <a:endParaRPr lang="es-EC" sz="1800" b="1" i="1" kern="1200" dirty="0"/>
        </a:p>
      </dsp:txBody>
      <dsp:txXfrm>
        <a:off x="5441613" y="915173"/>
        <a:ext cx="5441613" cy="2830359"/>
      </dsp:txXfrm>
    </dsp:sp>
    <dsp:sp modelId="{593E32EC-0FB9-48CA-860E-110EC65962DC}">
      <dsp:nvSpPr>
        <dsp:cNvPr id="0" name=""/>
        <dsp:cNvSpPr/>
      </dsp:nvSpPr>
      <dsp:spPr>
        <a:xfrm>
          <a:off x="0" y="3697092"/>
          <a:ext cx="10883227" cy="280039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00800" h="1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6A0C18-3F82-4B90-B24A-8F168896DF43}">
      <dsp:nvSpPr>
        <dsp:cNvPr id="0" name=""/>
        <dsp:cNvSpPr/>
      </dsp:nvSpPr>
      <dsp:spPr>
        <a:xfrm>
          <a:off x="866527" y="0"/>
          <a:ext cx="5334950" cy="3456432"/>
        </a:xfrm>
        <a:prstGeom prst="rightArrow">
          <a:avLst>
            <a:gd name="adj1" fmla="val 70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22860" rIns="4572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600" b="1" kern="1200" dirty="0" smtClean="0"/>
            <a:t>306.612,60</a:t>
          </a:r>
          <a:endParaRPr lang="es-EC" sz="3600" kern="1200" dirty="0"/>
        </a:p>
      </dsp:txBody>
      <dsp:txXfrm>
        <a:off x="2200264" y="518465"/>
        <a:ext cx="2791461" cy="2419502"/>
      </dsp:txXfrm>
    </dsp:sp>
    <dsp:sp modelId="{476E60CA-1A4E-4A2B-9A03-363DDD61F4BE}">
      <dsp:nvSpPr>
        <dsp:cNvPr id="0" name=""/>
        <dsp:cNvSpPr/>
      </dsp:nvSpPr>
      <dsp:spPr>
        <a:xfrm>
          <a:off x="568383" y="739676"/>
          <a:ext cx="1977079" cy="19770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kern="1200" dirty="0" smtClean="0"/>
            <a:t>INVERSIÓN ANTERIORES ADMINISTRACIONES</a:t>
          </a:r>
          <a:endParaRPr lang="es-EC" sz="1600" kern="1200" dirty="0"/>
        </a:p>
      </dsp:txBody>
      <dsp:txXfrm>
        <a:off x="857920" y="1029213"/>
        <a:ext cx="1398005" cy="1398005"/>
      </dsp:txXfrm>
    </dsp:sp>
    <dsp:sp modelId="{721A51CD-3ACA-40E5-88DE-4D5545685FCD}">
      <dsp:nvSpPr>
        <dsp:cNvPr id="0" name=""/>
        <dsp:cNvSpPr/>
      </dsp:nvSpPr>
      <dsp:spPr>
        <a:xfrm>
          <a:off x="6698768" y="0"/>
          <a:ext cx="5480028" cy="3456432"/>
        </a:xfrm>
        <a:prstGeom prst="rightArrow">
          <a:avLst>
            <a:gd name="adj1" fmla="val 70000"/>
            <a:gd name="adj2" fmla="val 50000"/>
          </a:avLst>
        </a:prstGeom>
        <a:gradFill rotWithShape="1">
          <a:gsLst>
            <a:gs pos="0">
              <a:schemeClr val="accent2">
                <a:satMod val="103000"/>
                <a:lumMod val="102000"/>
                <a:tint val="94000"/>
              </a:schemeClr>
            </a:gs>
            <a:gs pos="5000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01600" tIns="25400" rIns="508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000" b="1" kern="1200" dirty="0" smtClean="0"/>
            <a:t>   831.173,53</a:t>
          </a:r>
          <a:endParaRPr lang="es-EC" sz="4000" kern="1200" dirty="0"/>
        </a:p>
      </dsp:txBody>
      <dsp:txXfrm>
        <a:off x="8068775" y="518465"/>
        <a:ext cx="2900270" cy="2419502"/>
      </dsp:txXfrm>
    </dsp:sp>
    <dsp:sp modelId="{6EF3CFD4-F1D3-41CE-9677-D18212DF864B}">
      <dsp:nvSpPr>
        <dsp:cNvPr id="0" name=""/>
        <dsp:cNvSpPr/>
      </dsp:nvSpPr>
      <dsp:spPr>
        <a:xfrm>
          <a:off x="6473164" y="739676"/>
          <a:ext cx="1977079" cy="19770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kern="1200" dirty="0" smtClean="0"/>
            <a:t>INVERSIÓN ADMINISTRACIÓN ACTUAL</a:t>
          </a:r>
          <a:endParaRPr lang="es-EC" sz="1600" kern="1200" dirty="0"/>
        </a:p>
      </dsp:txBody>
      <dsp:txXfrm>
        <a:off x="6762701" y="1029213"/>
        <a:ext cx="1398005" cy="139800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49C626-7288-429A-B070-3213D3F678A5}">
      <dsp:nvSpPr>
        <dsp:cNvPr id="0" name=""/>
        <dsp:cNvSpPr/>
      </dsp:nvSpPr>
      <dsp:spPr>
        <a:xfrm>
          <a:off x="-7548509" y="-1153520"/>
          <a:ext cx="8982161" cy="8982161"/>
        </a:xfrm>
        <a:prstGeom prst="blockArc">
          <a:avLst>
            <a:gd name="adj1" fmla="val 18900000"/>
            <a:gd name="adj2" fmla="val 2700000"/>
            <a:gd name="adj3" fmla="val 240"/>
          </a:avLst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FAD867-4E3F-4E20-984B-82773428F70B}">
      <dsp:nvSpPr>
        <dsp:cNvPr id="0" name=""/>
        <dsp:cNvSpPr/>
      </dsp:nvSpPr>
      <dsp:spPr>
        <a:xfrm>
          <a:off x="756193" y="244248"/>
          <a:ext cx="10260268" cy="156477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510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Levantamiento del inventario de atractivos turísticos, validación de diagnóstico y determinación de prioridades en las parroquias de </a:t>
          </a:r>
          <a:r>
            <a:rPr lang="es-ES" sz="2000" kern="1200" dirty="0" err="1" smtClean="0"/>
            <a:t>Quimiag</a:t>
          </a:r>
          <a:r>
            <a:rPr lang="es-ES" sz="2000" kern="1200" dirty="0" smtClean="0"/>
            <a:t>, Cacha, San Luis, </a:t>
          </a:r>
          <a:r>
            <a:rPr lang="es-ES" sz="2000" kern="1200" dirty="0" err="1" smtClean="0"/>
            <a:t>Punín</a:t>
          </a:r>
          <a:r>
            <a:rPr lang="es-ES" sz="2000" kern="1200" dirty="0" smtClean="0"/>
            <a:t>, Flores, </a:t>
          </a:r>
          <a:r>
            <a:rPr lang="es-ES" sz="2000" kern="1200" dirty="0" err="1" smtClean="0"/>
            <a:t>Licto</a:t>
          </a:r>
          <a:r>
            <a:rPr lang="es-ES" sz="2000" kern="1200" dirty="0" smtClean="0"/>
            <a:t>, </a:t>
          </a:r>
          <a:r>
            <a:rPr lang="es-ES" sz="2000" kern="1200" dirty="0" err="1" smtClean="0"/>
            <a:t>Pungalá</a:t>
          </a:r>
          <a:r>
            <a:rPr lang="es-ES" sz="2000" kern="1200" dirty="0" smtClean="0"/>
            <a:t>. 68% de atractivos registrados  130 atractivos turísticos a nivel rural y urbano.</a:t>
          </a:r>
          <a:endParaRPr lang="es-EC" sz="2000" kern="1200" dirty="0"/>
        </a:p>
      </dsp:txBody>
      <dsp:txXfrm>
        <a:off x="756193" y="244248"/>
        <a:ext cx="10260268" cy="1564770"/>
      </dsp:txXfrm>
    </dsp:sp>
    <dsp:sp modelId="{F8585EE9-CA3D-4371-B23B-EEF13B5F20F8}">
      <dsp:nvSpPr>
        <dsp:cNvPr id="0" name=""/>
        <dsp:cNvSpPr/>
      </dsp:nvSpPr>
      <dsp:spPr>
        <a:xfrm>
          <a:off x="108165" y="384820"/>
          <a:ext cx="1283625" cy="12836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FFE876-0103-42E2-A05E-0804EFFDAA32}">
      <dsp:nvSpPr>
        <dsp:cNvPr id="0" name=""/>
        <dsp:cNvSpPr/>
      </dsp:nvSpPr>
      <dsp:spPr>
        <a:xfrm>
          <a:off x="1338724" y="2053800"/>
          <a:ext cx="9683953" cy="10269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510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Implementación de señalética en la Reserva de Producción de Fauna de Chimborazo</a:t>
          </a:r>
          <a:endParaRPr lang="es-EC" sz="2000" kern="1200" dirty="0"/>
        </a:p>
      </dsp:txBody>
      <dsp:txXfrm>
        <a:off x="1338724" y="2053800"/>
        <a:ext cx="9683953" cy="1026900"/>
      </dsp:txXfrm>
    </dsp:sp>
    <dsp:sp modelId="{A8B00F51-3F16-4E71-BAE2-0F5C3DE1E655}">
      <dsp:nvSpPr>
        <dsp:cNvPr id="0" name=""/>
        <dsp:cNvSpPr/>
      </dsp:nvSpPr>
      <dsp:spPr>
        <a:xfrm>
          <a:off x="696911" y="1925438"/>
          <a:ext cx="1283625" cy="12836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F8C321-F7A1-485E-AFB0-1D12D01610AA}">
      <dsp:nvSpPr>
        <dsp:cNvPr id="0" name=""/>
        <dsp:cNvSpPr/>
      </dsp:nvSpPr>
      <dsp:spPr>
        <a:xfrm>
          <a:off x="1338724" y="3594418"/>
          <a:ext cx="9683953" cy="10269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5102" tIns="78740" rIns="78740" bIns="7874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Elaboración del Plan de Desarrollo de Turismo y elaboración de 3 programas y 6 proyectos </a:t>
          </a:r>
          <a:endParaRPr lang="es-EC" sz="3100" kern="1200" dirty="0"/>
        </a:p>
      </dsp:txBody>
      <dsp:txXfrm>
        <a:off x="1338724" y="3594418"/>
        <a:ext cx="9683953" cy="1026900"/>
      </dsp:txXfrm>
    </dsp:sp>
    <dsp:sp modelId="{C5689E5C-7312-4D1A-A2AA-9C0E516920D9}">
      <dsp:nvSpPr>
        <dsp:cNvPr id="0" name=""/>
        <dsp:cNvSpPr/>
      </dsp:nvSpPr>
      <dsp:spPr>
        <a:xfrm>
          <a:off x="696911" y="3466056"/>
          <a:ext cx="1283625" cy="12836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491095-3444-48A7-AAEB-B6DBE07C3DF5}">
      <dsp:nvSpPr>
        <dsp:cNvPr id="0" name=""/>
        <dsp:cNvSpPr/>
      </dsp:nvSpPr>
      <dsp:spPr>
        <a:xfrm>
          <a:off x="749978" y="5135036"/>
          <a:ext cx="10272698" cy="10269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510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Promoción local y nacional de Riobamba como destino turístico, a través de la Marca Territorial Riobamba.</a:t>
          </a:r>
          <a:endParaRPr lang="es-EC" sz="2000" kern="1200" dirty="0"/>
        </a:p>
      </dsp:txBody>
      <dsp:txXfrm>
        <a:off x="749978" y="5135036"/>
        <a:ext cx="10272698" cy="1026900"/>
      </dsp:txXfrm>
    </dsp:sp>
    <dsp:sp modelId="{20389132-B164-4287-BDC9-35B4178D939C}">
      <dsp:nvSpPr>
        <dsp:cNvPr id="0" name=""/>
        <dsp:cNvSpPr/>
      </dsp:nvSpPr>
      <dsp:spPr>
        <a:xfrm>
          <a:off x="108165" y="5006673"/>
          <a:ext cx="1283625" cy="12836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520678-4CE0-4AE0-95DA-513A3AF02A59}">
      <dsp:nvSpPr>
        <dsp:cNvPr id="0" name=""/>
        <dsp:cNvSpPr/>
      </dsp:nvSpPr>
      <dsp:spPr>
        <a:xfrm>
          <a:off x="0" y="0"/>
          <a:ext cx="11002296" cy="233614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6500" kern="1200" dirty="0" smtClean="0"/>
            <a:t>Ordenamiento Territorial</a:t>
          </a:r>
          <a:endParaRPr lang="es-EC" sz="6500" kern="1200" dirty="0"/>
        </a:p>
      </dsp:txBody>
      <dsp:txXfrm>
        <a:off x="0" y="0"/>
        <a:ext cx="11002296" cy="2336144"/>
      </dsp:txXfrm>
    </dsp:sp>
    <dsp:sp modelId="{8D5445BC-833E-47A1-BA16-5F19A6B859E9}">
      <dsp:nvSpPr>
        <dsp:cNvPr id="0" name=""/>
        <dsp:cNvSpPr/>
      </dsp:nvSpPr>
      <dsp:spPr>
        <a:xfrm>
          <a:off x="0" y="2336144"/>
          <a:ext cx="2750574" cy="49059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200" kern="1200" dirty="0" smtClean="0"/>
            <a:t>Inexistente Gestión Patrimonial</a:t>
          </a:r>
          <a:endParaRPr lang="es-EC" sz="3200" kern="1200" dirty="0"/>
        </a:p>
      </dsp:txBody>
      <dsp:txXfrm>
        <a:off x="0" y="2336144"/>
        <a:ext cx="2750574" cy="4905903"/>
      </dsp:txXfrm>
    </dsp:sp>
    <dsp:sp modelId="{ECC68EB7-CE2F-47C6-AD4D-DA5B23749DDB}">
      <dsp:nvSpPr>
        <dsp:cNvPr id="0" name=""/>
        <dsp:cNvSpPr/>
      </dsp:nvSpPr>
      <dsp:spPr>
        <a:xfrm>
          <a:off x="2750573" y="2336144"/>
          <a:ext cx="2750574" cy="49059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200" kern="1200" dirty="0" smtClean="0"/>
            <a:t>Catastro Desactualizado (1996)</a:t>
          </a:r>
          <a:endParaRPr lang="es-EC" sz="3200" kern="1200" dirty="0"/>
        </a:p>
      </dsp:txBody>
      <dsp:txXfrm>
        <a:off x="2750573" y="2336144"/>
        <a:ext cx="2750574" cy="4905903"/>
      </dsp:txXfrm>
    </dsp:sp>
    <dsp:sp modelId="{00181D4E-B59A-41ED-B7FE-832F235A9CBC}">
      <dsp:nvSpPr>
        <dsp:cNvPr id="0" name=""/>
        <dsp:cNvSpPr/>
      </dsp:nvSpPr>
      <dsp:spPr>
        <a:xfrm>
          <a:off x="5501147" y="2336144"/>
          <a:ext cx="2750574" cy="49059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200" kern="1200" dirty="0" smtClean="0"/>
            <a:t>Crecimiento desordenado e ilegalidad</a:t>
          </a:r>
          <a:endParaRPr lang="es-EC" sz="3200" kern="1200" dirty="0"/>
        </a:p>
      </dsp:txBody>
      <dsp:txXfrm>
        <a:off x="5501147" y="2336144"/>
        <a:ext cx="2750574" cy="4905903"/>
      </dsp:txXfrm>
    </dsp:sp>
    <dsp:sp modelId="{728E3157-15DD-48C2-BA3D-155885A05095}">
      <dsp:nvSpPr>
        <dsp:cNvPr id="0" name=""/>
        <dsp:cNvSpPr/>
      </dsp:nvSpPr>
      <dsp:spPr>
        <a:xfrm>
          <a:off x="8251722" y="2336144"/>
          <a:ext cx="2750574" cy="49059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200" kern="1200" dirty="0" smtClean="0"/>
            <a:t>Planificación estratégica obsoleta</a:t>
          </a:r>
          <a:endParaRPr lang="es-EC" sz="3200" kern="1200" dirty="0"/>
        </a:p>
      </dsp:txBody>
      <dsp:txXfrm>
        <a:off x="8251722" y="2336144"/>
        <a:ext cx="2750574" cy="4905903"/>
      </dsp:txXfrm>
    </dsp:sp>
    <dsp:sp modelId="{5DB833E0-BBB2-4D85-A333-11DB1857AB2B}">
      <dsp:nvSpPr>
        <dsp:cNvPr id="0" name=""/>
        <dsp:cNvSpPr/>
      </dsp:nvSpPr>
      <dsp:spPr>
        <a:xfrm>
          <a:off x="0" y="7242047"/>
          <a:ext cx="11002296" cy="54510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7FAD71-D822-4F45-9907-0BFB8EFF5E0E}">
      <dsp:nvSpPr>
        <dsp:cNvPr id="0" name=""/>
        <dsp:cNvSpPr/>
      </dsp:nvSpPr>
      <dsp:spPr>
        <a:xfrm rot="5400000">
          <a:off x="698035" y="1596585"/>
          <a:ext cx="2092564" cy="3481980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52A181-77A7-495C-9252-B3AB016AD762}">
      <dsp:nvSpPr>
        <dsp:cNvPr id="0" name=""/>
        <dsp:cNvSpPr/>
      </dsp:nvSpPr>
      <dsp:spPr>
        <a:xfrm>
          <a:off x="348734" y="2636947"/>
          <a:ext cx="3143551" cy="27555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800" b="0" kern="1200" dirty="0" smtClean="0"/>
            <a:t>Contratación de consultoría del </a:t>
          </a:r>
          <a:r>
            <a:rPr lang="es-EC" sz="2800" b="1" kern="1200" dirty="0" smtClean="0"/>
            <a:t>Plan Piloto del catastro </a:t>
          </a:r>
          <a:r>
            <a:rPr lang="es-EC" sz="2800" b="0" kern="1200" dirty="0" err="1" smtClean="0"/>
            <a:t>multifinalitario</a:t>
          </a:r>
          <a:r>
            <a:rPr lang="es-EC" sz="2800" b="0" kern="1200" dirty="0" smtClean="0"/>
            <a:t> del Cantón</a:t>
          </a:r>
          <a:endParaRPr lang="es-EC" sz="2800" b="0" kern="1200" dirty="0"/>
        </a:p>
      </dsp:txBody>
      <dsp:txXfrm>
        <a:off x="348734" y="2636947"/>
        <a:ext cx="3143551" cy="2755507"/>
      </dsp:txXfrm>
    </dsp:sp>
    <dsp:sp modelId="{EB649FB8-EA68-4483-968C-18932B856649}">
      <dsp:nvSpPr>
        <dsp:cNvPr id="0" name=""/>
        <dsp:cNvSpPr/>
      </dsp:nvSpPr>
      <dsp:spPr>
        <a:xfrm>
          <a:off x="2899163" y="1340237"/>
          <a:ext cx="593122" cy="593122"/>
        </a:xfrm>
        <a:prstGeom prst="triangle">
          <a:avLst>
            <a:gd name="adj" fmla="val 100000"/>
          </a:avLst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accent4">
              <a:hueOff val="2598923"/>
              <a:satOff val="-11992"/>
              <a:lumOff val="4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1E3FA7-A324-48EE-8783-3CC8FF5F14D4}">
      <dsp:nvSpPr>
        <dsp:cNvPr id="0" name=""/>
        <dsp:cNvSpPr/>
      </dsp:nvSpPr>
      <dsp:spPr>
        <a:xfrm rot="5400000">
          <a:off x="4546356" y="644314"/>
          <a:ext cx="2092564" cy="3481980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45B66A-E941-4A81-9D56-5ADCC0F26C73}">
      <dsp:nvSpPr>
        <dsp:cNvPr id="0" name=""/>
        <dsp:cNvSpPr/>
      </dsp:nvSpPr>
      <dsp:spPr>
        <a:xfrm>
          <a:off x="4197055" y="1684676"/>
          <a:ext cx="3143551" cy="27555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800" kern="1200" dirty="0" smtClean="0"/>
            <a:t>Inversión: </a:t>
          </a:r>
          <a:r>
            <a:rPr lang="es-EC" sz="3200" b="1" kern="1200" dirty="0" smtClean="0"/>
            <a:t>$</a:t>
          </a:r>
          <a:r>
            <a:rPr lang="es-ES" sz="3200" b="1" kern="1200" dirty="0" smtClean="0"/>
            <a:t>70.083.89</a:t>
          </a:r>
          <a:endParaRPr lang="es-EC" sz="3200" b="1" kern="1200" dirty="0"/>
        </a:p>
      </dsp:txBody>
      <dsp:txXfrm>
        <a:off x="4197055" y="1684676"/>
        <a:ext cx="3143551" cy="2755507"/>
      </dsp:txXfrm>
    </dsp:sp>
    <dsp:sp modelId="{46038450-F4F0-4B68-A01A-D68D24D5F522}">
      <dsp:nvSpPr>
        <dsp:cNvPr id="0" name=""/>
        <dsp:cNvSpPr/>
      </dsp:nvSpPr>
      <dsp:spPr>
        <a:xfrm>
          <a:off x="6747484" y="387967"/>
          <a:ext cx="593122" cy="593122"/>
        </a:xfrm>
        <a:prstGeom prst="triangle">
          <a:avLst>
            <a:gd name="adj" fmla="val 100000"/>
          </a:avLst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accent4">
              <a:hueOff val="7796769"/>
              <a:satOff val="-35976"/>
              <a:lumOff val="13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9151FB-0DD7-4BFD-B488-2051F22C9030}">
      <dsp:nvSpPr>
        <dsp:cNvPr id="0" name=""/>
        <dsp:cNvSpPr/>
      </dsp:nvSpPr>
      <dsp:spPr>
        <a:xfrm rot="5400000">
          <a:off x="8394678" y="-307956"/>
          <a:ext cx="2092564" cy="3481980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64215F-02A6-409E-8621-5E7D7E0C84BF}">
      <dsp:nvSpPr>
        <dsp:cNvPr id="0" name=""/>
        <dsp:cNvSpPr/>
      </dsp:nvSpPr>
      <dsp:spPr>
        <a:xfrm>
          <a:off x="8045376" y="732405"/>
          <a:ext cx="3143551" cy="27555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 dirty="0" smtClean="0"/>
            <a:t>4.000</a:t>
          </a:r>
          <a:r>
            <a:rPr lang="es-ES" sz="2800" kern="1200" dirty="0" smtClean="0"/>
            <a:t> beneficiarios directos, indirectamente toda la población del cantón Riobamba</a:t>
          </a:r>
          <a:endParaRPr lang="es-EC" sz="2800" kern="1200" dirty="0"/>
        </a:p>
      </dsp:txBody>
      <dsp:txXfrm>
        <a:off x="8045376" y="732405"/>
        <a:ext cx="3143551" cy="27555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8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0.19583</cdr:x>
      <cdr:y>0.47971</cdr:y>
    </cdr:from>
    <cdr:to>
      <cdr:x>0.26458</cdr:x>
      <cdr:y>0.54568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1866066" y="2712709"/>
          <a:ext cx="655120" cy="3730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es-EC" sz="1100"/>
        </a:p>
      </cdr:txBody>
    </cdr:sp>
  </cdr:relSizeAnchor>
  <cdr:relSizeAnchor xmlns:cdr="http://schemas.openxmlformats.org/drawingml/2006/chartDrawing">
    <cdr:from>
      <cdr:x>0.43447</cdr:x>
      <cdr:y>0.23523</cdr:y>
    </cdr:from>
    <cdr:to>
      <cdr:x>0.54488</cdr:x>
      <cdr:y>0.32551</cdr:y>
    </cdr:to>
    <cdr:sp macro="" textlink="">
      <cdr:nvSpPr>
        <cdr:cNvPr id="3" name="2 CuadroTexto"/>
        <cdr:cNvSpPr txBox="1"/>
      </cdr:nvSpPr>
      <cdr:spPr>
        <a:xfrm xmlns:a="http://schemas.openxmlformats.org/drawingml/2006/main">
          <a:off x="4140098" y="1330171"/>
          <a:ext cx="1052098" cy="5105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EC" sz="3200" b="1" dirty="0"/>
            <a:t>4,9%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0.30111</cdr:x>
      <cdr:y>0.02045</cdr:y>
    </cdr:from>
    <cdr:to>
      <cdr:x>0.83636</cdr:x>
      <cdr:y>0.13769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1183090" y="77424"/>
          <a:ext cx="2103058" cy="4438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s-EC" sz="2400" b="1" dirty="0" smtClean="0"/>
            <a:t>Presupuesto 2014</a:t>
          </a:r>
          <a:endParaRPr lang="es-EC" sz="24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0.28525</cdr:x>
      <cdr:y>0.02857</cdr:y>
    </cdr:from>
    <cdr:to>
      <cdr:x>0.75</cdr:x>
      <cdr:y>0.18214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1141150" y="108172"/>
          <a:ext cx="1859245" cy="5814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EC" sz="2400" b="1" dirty="0"/>
            <a:t>Presupuesto </a:t>
          </a:r>
          <a:r>
            <a:rPr lang="es-EC" sz="2400" b="1" dirty="0" smtClean="0"/>
            <a:t>2013</a:t>
          </a:r>
          <a:endParaRPr lang="es-EC" sz="24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3159" tIns="46580" rIns="93159" bIns="4658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3159" tIns="46580" rIns="93159" bIns="46580" rtlCol="0"/>
          <a:lstStyle>
            <a:lvl1pPr algn="r">
              <a:defRPr sz="1200"/>
            </a:lvl1pPr>
          </a:lstStyle>
          <a:p>
            <a:fld id="{DCB55614-46CF-40D2-A4AA-3D51245CA51E}" type="datetimeFigureOut">
              <a:rPr lang="es-EC" smtClean="0"/>
              <a:pPr/>
              <a:t>27/02/2015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3159" tIns="46580" rIns="93159" bIns="4658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3159" tIns="46580" rIns="93159" bIns="46580" rtlCol="0" anchor="b"/>
          <a:lstStyle>
            <a:lvl1pPr algn="r">
              <a:defRPr sz="1200"/>
            </a:lvl1pPr>
          </a:lstStyle>
          <a:p>
            <a:fld id="{5E614C9B-508E-4E9D-A851-55B82F8559DB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20648741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C40684-D3ED-4EAE-9109-BBE8E67D4FBC}" type="datetimeFigureOut">
              <a:rPr lang="es-EC" smtClean="0"/>
              <a:pPr/>
              <a:t>27/02/2015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4B778C-2BF8-45A7-8075-05613F9BD523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423903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dirty="0" smtClean="0"/>
              <a:t>Luego del triunfo obtenido en las elecciones seccionales del 23 de febrero del 2014, la actual administración entra en funciones el 15 de mayo del 2014</a:t>
            </a:r>
          </a:p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B778C-2BF8-45A7-8075-05613F9BD523}" type="slidenum">
              <a:rPr lang="es-EC" smtClean="0"/>
              <a:pPr/>
              <a:t>3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6517615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 smtClean="0"/>
              <a:t>Dificultades</a:t>
            </a:r>
            <a:r>
              <a:rPr lang="es-EC" baseline="0" dirty="0" smtClean="0"/>
              <a:t> y Problemas detectados en la anterior Administración en Participación Social, Transparencia y Rendición de Cuentas</a:t>
            </a:r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D7379-AE6F-436E-A188-EE0BD3B290F3}" type="slidenum">
              <a:rPr lang="es-EC" smtClean="0"/>
              <a:pPr/>
              <a:t>16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22596964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 smtClean="0"/>
              <a:t>Dificultades</a:t>
            </a:r>
            <a:r>
              <a:rPr lang="es-EC" baseline="0" dirty="0" smtClean="0"/>
              <a:t> y Problemas detectados en la anterior Administración en Participación Social, Transparencia y Rendición de Cuentas</a:t>
            </a:r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D7379-AE6F-436E-A188-EE0BD3B290F3}" type="slidenum">
              <a:rPr lang="es-EC" smtClean="0"/>
              <a:pPr/>
              <a:t>17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1100302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 smtClean="0"/>
              <a:t>Dificultades</a:t>
            </a:r>
            <a:r>
              <a:rPr lang="es-EC" baseline="0" dirty="0" smtClean="0"/>
              <a:t> y Problemas detectados en la anterior Administración en Participación Social, Transparencia y Rendición de Cuentas</a:t>
            </a:r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D7379-AE6F-436E-A188-EE0BD3B290F3}" type="slidenum">
              <a:rPr lang="es-EC" smtClean="0"/>
              <a:pPr/>
              <a:t>18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32042710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 smtClean="0"/>
              <a:t>Dificultades</a:t>
            </a:r>
            <a:r>
              <a:rPr lang="es-EC" baseline="0" dirty="0" smtClean="0"/>
              <a:t> y Problemas detectados en la anterior Administración en Participación Social, Transparencia y Rendición de Cuentas</a:t>
            </a:r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D7379-AE6F-436E-A188-EE0BD3B290F3}" type="slidenum">
              <a:rPr lang="es-EC" smtClean="0"/>
              <a:pPr/>
              <a:t>19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32042710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dirty="0" smtClean="0"/>
              <a:t>Señalización y ordenamiento de comerciantes por tipo de producto en mercados y plazas de la ciudad </a:t>
            </a:r>
          </a:p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B778C-2BF8-45A7-8075-05613F9BD523}" type="slidenum">
              <a:rPr lang="es-EC" smtClean="0"/>
              <a:pPr/>
              <a:t>22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38642637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dirty="0" smtClean="0"/>
              <a:t>Señalización y ordenamiento de comerciantes por tipo de producto en mercados y plazas de la ciudad </a:t>
            </a:r>
          </a:p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B778C-2BF8-45A7-8075-05613F9BD523}" type="slidenum">
              <a:rPr lang="es-EC" smtClean="0"/>
              <a:pPr/>
              <a:t>23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20582929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PASAMOS DE UNA CAPACIDAD DE FAENAMIENTO DE 720 ANIMALES, A 870, UN INCREMENTO DEL 20,83%</a:t>
            </a:r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B778C-2BF8-45A7-8075-05613F9BD523}" type="slidenum">
              <a:rPr lang="es-EC" smtClean="0"/>
              <a:pPr/>
              <a:t>26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27163901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B778C-2BF8-45A7-8075-05613F9BD523}" type="slidenum">
              <a:rPr lang="es-EC" smtClean="0"/>
              <a:pPr/>
              <a:t>35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19966782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sz="1200" dirty="0" smtClean="0"/>
              <a:t>Duplica la cantidad de parqueos disponibles en 45 plazas (100%)</a:t>
            </a:r>
            <a:endParaRPr lang="es-ES" sz="1200" dirty="0" smtClean="0"/>
          </a:p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B778C-2BF8-45A7-8075-05613F9BD523}" type="slidenum">
              <a:rPr lang="es-EC" smtClean="0"/>
              <a:pPr/>
              <a:t>45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1481698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343% </a:t>
            </a:r>
            <a:r>
              <a:rPr lang="es-EC" dirty="0" err="1" smtClean="0"/>
              <a:t>màs</a:t>
            </a:r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B778C-2BF8-45A7-8075-05613F9BD523}" type="slidenum">
              <a:rPr lang="es-EC" smtClean="0"/>
              <a:pPr/>
              <a:t>64</a:t>
            </a:fld>
            <a:endParaRPr lang="es-EC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Uno de nuestros ejes transversal es la rendición de cuentas</a:t>
            </a:r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B778C-2BF8-45A7-8075-05613F9BD523}" type="slidenum">
              <a:rPr lang="es-EC" smtClean="0"/>
              <a:pPr/>
              <a:t>4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32432449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 smtClean="0"/>
              <a:t>Dificultades</a:t>
            </a:r>
            <a:r>
              <a:rPr lang="es-EC" baseline="0" dirty="0" smtClean="0"/>
              <a:t> y Problemas detectados en la anterior Administración en Participación Social, Transparencia y Rendición de Cuentas</a:t>
            </a:r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D7379-AE6F-436E-A188-EE0BD3B290F3}" type="slidenum">
              <a:rPr lang="es-EC" smtClean="0"/>
              <a:pPr/>
              <a:t>80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25243727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 smtClean="0"/>
              <a:t>Dificultades</a:t>
            </a:r>
            <a:r>
              <a:rPr lang="es-EC" baseline="0" dirty="0" smtClean="0"/>
              <a:t> y Problemas detectados en la anterior Administración en Participación Social, Transparencia y Rendición de Cuentas</a:t>
            </a:r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D7379-AE6F-436E-A188-EE0BD3B290F3}" type="slidenum">
              <a:rPr lang="es-EC" smtClean="0"/>
              <a:pPr/>
              <a:t>81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2524372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 smtClean="0"/>
              <a:t>Dificultades</a:t>
            </a:r>
            <a:r>
              <a:rPr lang="es-EC" baseline="0" dirty="0" smtClean="0"/>
              <a:t> y Problemas detectados en la anterior Administración en Participación Social, Transparencia y Rendición de Cuentas</a:t>
            </a:r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D7379-AE6F-436E-A188-EE0BD3B290F3}" type="slidenum">
              <a:rPr lang="es-EC" smtClean="0"/>
              <a:pPr/>
              <a:t>6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18759303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 smtClean="0"/>
              <a:t>Dificultades</a:t>
            </a:r>
            <a:r>
              <a:rPr lang="es-EC" baseline="0" dirty="0" smtClean="0"/>
              <a:t> y Problemas detectados en la anterior Administración en Participación Social, Transparencia y Rendición de Cuentas</a:t>
            </a:r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D7379-AE6F-436E-A188-EE0BD3B290F3}" type="slidenum">
              <a:rPr lang="es-EC" smtClean="0"/>
              <a:pPr/>
              <a:t>10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3196160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 smtClean="0"/>
              <a:t>Dificultades</a:t>
            </a:r>
            <a:r>
              <a:rPr lang="es-EC" baseline="0" dirty="0" smtClean="0"/>
              <a:t> y Problemas detectados en la anterior Administración en Participación Social, Transparencia y Rendición de Cuentas</a:t>
            </a:r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D7379-AE6F-436E-A188-EE0BD3B290F3}" type="slidenum">
              <a:rPr lang="es-EC" smtClean="0"/>
              <a:pPr/>
              <a:t>11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9909235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 smtClean="0"/>
              <a:t>Dificultades</a:t>
            </a:r>
            <a:r>
              <a:rPr lang="es-EC" baseline="0" dirty="0" smtClean="0"/>
              <a:t> y Problemas detectados en la anterior Administración en Participación Social, Transparencia y Rendición de Cuentas</a:t>
            </a:r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D7379-AE6F-436E-A188-EE0BD3B290F3}" type="slidenum">
              <a:rPr lang="es-EC" smtClean="0"/>
              <a:pPr/>
              <a:t>12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24270153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 smtClean="0"/>
              <a:t>Dificultades</a:t>
            </a:r>
            <a:r>
              <a:rPr lang="es-EC" baseline="0" dirty="0" smtClean="0"/>
              <a:t> y Problemas detectados en la anterior Administración en Participación Social, Transparencia y Rendición de Cuentas</a:t>
            </a:r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D7379-AE6F-436E-A188-EE0BD3B290F3}" type="slidenum">
              <a:rPr lang="es-EC" smtClean="0"/>
              <a:pPr/>
              <a:t>13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1100302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 smtClean="0"/>
              <a:t>Dificultades</a:t>
            </a:r>
            <a:r>
              <a:rPr lang="es-EC" baseline="0" dirty="0" smtClean="0"/>
              <a:t> y Problemas detectados en la anterior Administración en Participación Social, Transparencia y Rendición de Cuentas</a:t>
            </a:r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D7379-AE6F-436E-A188-EE0BD3B290F3}" type="slidenum">
              <a:rPr lang="es-EC" smtClean="0"/>
              <a:pPr/>
              <a:t>14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11376894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 smtClean="0"/>
              <a:t>Dificultades</a:t>
            </a:r>
            <a:r>
              <a:rPr lang="es-EC" baseline="0" dirty="0" smtClean="0"/>
              <a:t> y Problemas detectados en la anterior Administración en Participación Social, Transparencia y Rendición de Cuentas</a:t>
            </a:r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D7379-AE6F-436E-A188-EE0BD3B290F3}" type="slidenum">
              <a:rPr lang="es-EC" smtClean="0"/>
              <a:pPr/>
              <a:t>15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1380340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241" y="1595990"/>
            <a:ext cx="11052731" cy="3395145"/>
          </a:xfrm>
        </p:spPr>
        <p:txBody>
          <a:bodyPr anchor="b"/>
          <a:lstStyle>
            <a:lvl1pPr algn="ctr">
              <a:defRPr sz="8532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402" y="5122065"/>
            <a:ext cx="9752410" cy="2354478"/>
          </a:xfrm>
        </p:spPr>
        <p:txBody>
          <a:bodyPr/>
          <a:lstStyle>
            <a:lvl1pPr marL="0" indent="0" algn="ctr">
              <a:buNone/>
              <a:defRPr sz="3413"/>
            </a:lvl1pPr>
            <a:lvl2pPr marL="650138" indent="0" algn="ctr">
              <a:buNone/>
              <a:defRPr sz="2844"/>
            </a:lvl2pPr>
            <a:lvl3pPr marL="1300277" indent="0" algn="ctr">
              <a:buNone/>
              <a:defRPr sz="2560"/>
            </a:lvl3pPr>
            <a:lvl4pPr marL="1950415" indent="0" algn="ctr">
              <a:buNone/>
              <a:defRPr sz="2275"/>
            </a:lvl4pPr>
            <a:lvl5pPr marL="2600554" indent="0" algn="ctr">
              <a:buNone/>
              <a:defRPr sz="2275"/>
            </a:lvl5pPr>
            <a:lvl6pPr marL="3250692" indent="0" algn="ctr">
              <a:buNone/>
              <a:defRPr sz="2275"/>
            </a:lvl6pPr>
            <a:lvl7pPr marL="3900830" indent="0" algn="ctr">
              <a:buNone/>
              <a:defRPr sz="2275"/>
            </a:lvl7pPr>
            <a:lvl8pPr marL="4550969" indent="0" algn="ctr">
              <a:buNone/>
              <a:defRPr sz="2275"/>
            </a:lvl8pPr>
            <a:lvl9pPr marL="5201107" indent="0" algn="ctr">
              <a:buNone/>
              <a:defRPr sz="2275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EC97-B944-4505-8F01-AA6261B44AA2}" type="datetimeFigureOut">
              <a:rPr lang="es-EC" smtClean="0"/>
              <a:pPr/>
              <a:t>27/02/2015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FFE6-1522-43C6-B33F-0084E1FE799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2053352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EC97-B944-4505-8F01-AA6261B44AA2}" type="datetimeFigureOut">
              <a:rPr lang="es-EC" smtClean="0"/>
              <a:pPr/>
              <a:t>27/02/2015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FFE6-1522-43C6-B33F-0084E1FE799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3548091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5425" y="519205"/>
            <a:ext cx="2803818" cy="826438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972" y="519205"/>
            <a:ext cx="8248913" cy="826438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EC97-B944-4505-8F01-AA6261B44AA2}" type="datetimeFigureOut">
              <a:rPr lang="es-EC" smtClean="0"/>
              <a:pPr/>
              <a:t>27/02/2015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FFE6-1522-43C6-B33F-0084E1FE799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1296005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241" y="1595990"/>
            <a:ext cx="11052731" cy="3395145"/>
          </a:xfrm>
        </p:spPr>
        <p:txBody>
          <a:bodyPr anchor="b"/>
          <a:lstStyle>
            <a:lvl1pPr algn="ctr">
              <a:defRPr sz="8532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402" y="5122065"/>
            <a:ext cx="9752410" cy="2354478"/>
          </a:xfrm>
        </p:spPr>
        <p:txBody>
          <a:bodyPr/>
          <a:lstStyle>
            <a:lvl1pPr marL="0" indent="0" algn="ctr">
              <a:buNone/>
              <a:defRPr sz="3413"/>
            </a:lvl1pPr>
            <a:lvl2pPr marL="650138" indent="0" algn="ctr">
              <a:buNone/>
              <a:defRPr sz="2844"/>
            </a:lvl2pPr>
            <a:lvl3pPr marL="1300277" indent="0" algn="ctr">
              <a:buNone/>
              <a:defRPr sz="2560"/>
            </a:lvl3pPr>
            <a:lvl4pPr marL="1950415" indent="0" algn="ctr">
              <a:buNone/>
              <a:defRPr sz="2275"/>
            </a:lvl4pPr>
            <a:lvl5pPr marL="2600554" indent="0" algn="ctr">
              <a:buNone/>
              <a:defRPr sz="2275"/>
            </a:lvl5pPr>
            <a:lvl6pPr marL="3250692" indent="0" algn="ctr">
              <a:buNone/>
              <a:defRPr sz="2275"/>
            </a:lvl6pPr>
            <a:lvl7pPr marL="3900830" indent="0" algn="ctr">
              <a:buNone/>
              <a:defRPr sz="2275"/>
            </a:lvl7pPr>
            <a:lvl8pPr marL="4550969" indent="0" algn="ctr">
              <a:buNone/>
              <a:defRPr sz="2275"/>
            </a:lvl8pPr>
            <a:lvl9pPr marL="5201107" indent="0" algn="ctr">
              <a:buNone/>
              <a:defRPr sz="2275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EC97-B944-4505-8F01-AA6261B44AA2}" type="datetimeFigureOut">
              <a:rPr lang="es-EC" smtClean="0">
                <a:solidFill>
                  <a:prstClr val="black">
                    <a:tint val="75000"/>
                  </a:prstClr>
                </a:solidFill>
              </a:rPr>
              <a:pPr/>
              <a:t>27/02/2015</a:t>
            </a:fld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FFE6-1522-43C6-B33F-0084E1FE7999}" type="slidenum">
              <a:rPr lang="es-EC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4277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EC97-B944-4505-8F01-AA6261B44AA2}" type="datetimeFigureOut">
              <a:rPr lang="es-EC" smtClean="0">
                <a:solidFill>
                  <a:prstClr val="black">
                    <a:tint val="75000"/>
                  </a:prstClr>
                </a:solidFill>
              </a:rPr>
              <a:pPr/>
              <a:t>27/02/2015</a:t>
            </a:fld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FFE6-1522-43C6-B33F-0084E1FE7999}" type="slidenum">
              <a:rPr lang="es-EC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37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199" y="2431234"/>
            <a:ext cx="11215271" cy="4056566"/>
          </a:xfrm>
        </p:spPr>
        <p:txBody>
          <a:bodyPr anchor="b"/>
          <a:lstStyle>
            <a:lvl1pPr>
              <a:defRPr sz="8532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199" y="6526176"/>
            <a:ext cx="11215271" cy="2133252"/>
          </a:xfrm>
        </p:spPr>
        <p:txBody>
          <a:bodyPr/>
          <a:lstStyle>
            <a:lvl1pPr marL="0" indent="0">
              <a:buNone/>
              <a:defRPr sz="3413">
                <a:solidFill>
                  <a:schemeClr val="tx1"/>
                </a:solidFill>
              </a:defRPr>
            </a:lvl1pPr>
            <a:lvl2pPr marL="650138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2pPr>
            <a:lvl3pPr marL="1300277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3pPr>
            <a:lvl4pPr marL="1950415" indent="0">
              <a:buNone/>
              <a:defRPr sz="2275">
                <a:solidFill>
                  <a:schemeClr val="tx1">
                    <a:tint val="75000"/>
                  </a:schemeClr>
                </a:solidFill>
              </a:defRPr>
            </a:lvl4pPr>
            <a:lvl5pPr marL="2600554" indent="0">
              <a:buNone/>
              <a:defRPr sz="2275">
                <a:solidFill>
                  <a:schemeClr val="tx1">
                    <a:tint val="75000"/>
                  </a:schemeClr>
                </a:solidFill>
              </a:defRPr>
            </a:lvl5pPr>
            <a:lvl6pPr marL="3250692" indent="0">
              <a:buNone/>
              <a:defRPr sz="2275">
                <a:solidFill>
                  <a:schemeClr val="tx1">
                    <a:tint val="75000"/>
                  </a:schemeClr>
                </a:solidFill>
              </a:defRPr>
            </a:lvl6pPr>
            <a:lvl7pPr marL="3900830" indent="0">
              <a:buNone/>
              <a:defRPr sz="2275">
                <a:solidFill>
                  <a:schemeClr val="tx1">
                    <a:tint val="75000"/>
                  </a:schemeClr>
                </a:solidFill>
              </a:defRPr>
            </a:lvl7pPr>
            <a:lvl8pPr marL="4550969" indent="0">
              <a:buNone/>
              <a:defRPr sz="2275">
                <a:solidFill>
                  <a:schemeClr val="tx1">
                    <a:tint val="75000"/>
                  </a:schemeClr>
                </a:solidFill>
              </a:defRPr>
            </a:lvl8pPr>
            <a:lvl9pPr marL="5201107" indent="0">
              <a:buNone/>
              <a:defRPr sz="22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EC97-B944-4505-8F01-AA6261B44AA2}" type="datetimeFigureOut">
              <a:rPr lang="es-EC" smtClean="0">
                <a:solidFill>
                  <a:prstClr val="black">
                    <a:tint val="75000"/>
                  </a:prstClr>
                </a:solidFill>
              </a:rPr>
              <a:pPr/>
              <a:t>27/02/2015</a:t>
            </a:fld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FFE6-1522-43C6-B33F-0084E1FE7999}" type="slidenum">
              <a:rPr lang="es-EC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5132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971" y="2596022"/>
            <a:ext cx="5526366" cy="61875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2876" y="2596022"/>
            <a:ext cx="5526366" cy="61875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EC97-B944-4505-8F01-AA6261B44AA2}" type="datetimeFigureOut">
              <a:rPr lang="es-EC" smtClean="0">
                <a:solidFill>
                  <a:prstClr val="black">
                    <a:tint val="75000"/>
                  </a:prstClr>
                </a:solidFill>
              </a:rPr>
              <a:pPr/>
              <a:t>27/02/2015</a:t>
            </a:fld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FFE6-1522-43C6-B33F-0084E1FE7999}" type="slidenum">
              <a:rPr lang="es-EC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7110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665" y="519207"/>
            <a:ext cx="11215271" cy="1884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666" y="2390598"/>
            <a:ext cx="5500968" cy="1171595"/>
          </a:xfrm>
        </p:spPr>
        <p:txBody>
          <a:bodyPr anchor="b"/>
          <a:lstStyle>
            <a:lvl1pPr marL="0" indent="0">
              <a:buNone/>
              <a:defRPr sz="3413" b="1"/>
            </a:lvl1pPr>
            <a:lvl2pPr marL="650138" indent="0">
              <a:buNone/>
              <a:defRPr sz="2844" b="1"/>
            </a:lvl2pPr>
            <a:lvl3pPr marL="1300277" indent="0">
              <a:buNone/>
              <a:defRPr sz="2560" b="1"/>
            </a:lvl3pPr>
            <a:lvl4pPr marL="1950415" indent="0">
              <a:buNone/>
              <a:defRPr sz="2275" b="1"/>
            </a:lvl4pPr>
            <a:lvl5pPr marL="2600554" indent="0">
              <a:buNone/>
              <a:defRPr sz="2275" b="1"/>
            </a:lvl5pPr>
            <a:lvl6pPr marL="3250692" indent="0">
              <a:buNone/>
              <a:defRPr sz="2275" b="1"/>
            </a:lvl6pPr>
            <a:lvl7pPr marL="3900830" indent="0">
              <a:buNone/>
              <a:defRPr sz="2275" b="1"/>
            </a:lvl7pPr>
            <a:lvl8pPr marL="4550969" indent="0">
              <a:buNone/>
              <a:defRPr sz="2275" b="1"/>
            </a:lvl8pPr>
            <a:lvl9pPr marL="5201107" indent="0">
              <a:buNone/>
              <a:defRPr sz="2275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666" y="3562194"/>
            <a:ext cx="5500968" cy="52394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2877" y="2390598"/>
            <a:ext cx="5528059" cy="1171595"/>
          </a:xfrm>
        </p:spPr>
        <p:txBody>
          <a:bodyPr anchor="b"/>
          <a:lstStyle>
            <a:lvl1pPr marL="0" indent="0">
              <a:buNone/>
              <a:defRPr sz="3413" b="1"/>
            </a:lvl1pPr>
            <a:lvl2pPr marL="650138" indent="0">
              <a:buNone/>
              <a:defRPr sz="2844" b="1"/>
            </a:lvl2pPr>
            <a:lvl3pPr marL="1300277" indent="0">
              <a:buNone/>
              <a:defRPr sz="2560" b="1"/>
            </a:lvl3pPr>
            <a:lvl4pPr marL="1950415" indent="0">
              <a:buNone/>
              <a:defRPr sz="2275" b="1"/>
            </a:lvl4pPr>
            <a:lvl5pPr marL="2600554" indent="0">
              <a:buNone/>
              <a:defRPr sz="2275" b="1"/>
            </a:lvl5pPr>
            <a:lvl6pPr marL="3250692" indent="0">
              <a:buNone/>
              <a:defRPr sz="2275" b="1"/>
            </a:lvl6pPr>
            <a:lvl7pPr marL="3900830" indent="0">
              <a:buNone/>
              <a:defRPr sz="2275" b="1"/>
            </a:lvl7pPr>
            <a:lvl8pPr marL="4550969" indent="0">
              <a:buNone/>
              <a:defRPr sz="2275" b="1"/>
            </a:lvl8pPr>
            <a:lvl9pPr marL="5201107" indent="0">
              <a:buNone/>
              <a:defRPr sz="2275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2877" y="3562194"/>
            <a:ext cx="5528059" cy="52394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EC97-B944-4505-8F01-AA6261B44AA2}" type="datetimeFigureOut">
              <a:rPr lang="es-EC" smtClean="0">
                <a:solidFill>
                  <a:prstClr val="black">
                    <a:tint val="75000"/>
                  </a:prstClr>
                </a:solidFill>
              </a:rPr>
              <a:pPr/>
              <a:t>27/02/2015</a:t>
            </a:fld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FFE6-1522-43C6-B33F-0084E1FE7999}" type="slidenum">
              <a:rPr lang="es-EC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337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EC97-B944-4505-8F01-AA6261B44AA2}" type="datetimeFigureOut">
              <a:rPr lang="es-EC" smtClean="0">
                <a:solidFill>
                  <a:prstClr val="black">
                    <a:tint val="75000"/>
                  </a:prstClr>
                </a:solidFill>
              </a:rPr>
              <a:pPr/>
              <a:t>27/02/2015</a:t>
            </a:fld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FFE6-1522-43C6-B33F-0084E1FE7999}" type="slidenum">
              <a:rPr lang="es-EC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4693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EC97-B944-4505-8F01-AA6261B44AA2}" type="datetimeFigureOut">
              <a:rPr lang="es-EC" smtClean="0">
                <a:solidFill>
                  <a:prstClr val="black">
                    <a:tint val="75000"/>
                  </a:prstClr>
                </a:solidFill>
              </a:rPr>
              <a:pPr/>
              <a:t>27/02/2015</a:t>
            </a:fld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FFE6-1522-43C6-B33F-0084E1FE7999}" type="slidenum">
              <a:rPr lang="es-EC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1914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664" y="650134"/>
            <a:ext cx="4193875" cy="2275470"/>
          </a:xfrm>
        </p:spPr>
        <p:txBody>
          <a:bodyPr anchor="b"/>
          <a:lstStyle>
            <a:lvl1pPr>
              <a:defRPr sz="455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059" y="1404111"/>
            <a:ext cx="6582877" cy="6930250"/>
          </a:xfrm>
        </p:spPr>
        <p:txBody>
          <a:bodyPr/>
          <a:lstStyle>
            <a:lvl1pPr>
              <a:defRPr sz="4550"/>
            </a:lvl1pPr>
            <a:lvl2pPr>
              <a:defRPr sz="3982"/>
            </a:lvl2pPr>
            <a:lvl3pPr>
              <a:defRPr sz="3413"/>
            </a:lvl3pPr>
            <a:lvl4pPr>
              <a:defRPr sz="2844"/>
            </a:lvl4pPr>
            <a:lvl5pPr>
              <a:defRPr sz="2844"/>
            </a:lvl5pPr>
            <a:lvl6pPr>
              <a:defRPr sz="2844"/>
            </a:lvl6pPr>
            <a:lvl7pPr>
              <a:defRPr sz="2844"/>
            </a:lvl7pPr>
            <a:lvl8pPr>
              <a:defRPr sz="2844"/>
            </a:lvl8pPr>
            <a:lvl9pPr>
              <a:defRPr sz="2844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664" y="2925604"/>
            <a:ext cx="4193875" cy="5420043"/>
          </a:xfrm>
        </p:spPr>
        <p:txBody>
          <a:bodyPr/>
          <a:lstStyle>
            <a:lvl1pPr marL="0" indent="0">
              <a:buNone/>
              <a:defRPr sz="2275"/>
            </a:lvl1pPr>
            <a:lvl2pPr marL="650138" indent="0">
              <a:buNone/>
              <a:defRPr sz="1991"/>
            </a:lvl2pPr>
            <a:lvl3pPr marL="1300277" indent="0">
              <a:buNone/>
              <a:defRPr sz="1706"/>
            </a:lvl3pPr>
            <a:lvl4pPr marL="1950415" indent="0">
              <a:buNone/>
              <a:defRPr sz="1422"/>
            </a:lvl4pPr>
            <a:lvl5pPr marL="2600554" indent="0">
              <a:buNone/>
              <a:defRPr sz="1422"/>
            </a:lvl5pPr>
            <a:lvl6pPr marL="3250692" indent="0">
              <a:buNone/>
              <a:defRPr sz="1422"/>
            </a:lvl6pPr>
            <a:lvl7pPr marL="3900830" indent="0">
              <a:buNone/>
              <a:defRPr sz="1422"/>
            </a:lvl7pPr>
            <a:lvl8pPr marL="4550969" indent="0">
              <a:buNone/>
              <a:defRPr sz="1422"/>
            </a:lvl8pPr>
            <a:lvl9pPr marL="5201107" indent="0">
              <a:buNone/>
              <a:defRPr sz="1422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EC97-B944-4505-8F01-AA6261B44AA2}" type="datetimeFigureOut">
              <a:rPr lang="es-EC" smtClean="0">
                <a:solidFill>
                  <a:prstClr val="black">
                    <a:tint val="75000"/>
                  </a:prstClr>
                </a:solidFill>
              </a:rPr>
              <a:pPr/>
              <a:t>27/02/2015</a:t>
            </a:fld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FFE6-1522-43C6-B33F-0084E1FE7999}" type="slidenum">
              <a:rPr lang="es-EC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0655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EC97-B944-4505-8F01-AA6261B44AA2}" type="datetimeFigureOut">
              <a:rPr lang="es-EC" smtClean="0"/>
              <a:pPr/>
              <a:t>27/02/2015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FFE6-1522-43C6-B33F-0084E1FE799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3746359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664" y="650134"/>
            <a:ext cx="4193875" cy="2275470"/>
          </a:xfrm>
        </p:spPr>
        <p:txBody>
          <a:bodyPr anchor="b"/>
          <a:lstStyle>
            <a:lvl1pPr>
              <a:defRPr sz="455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8059" y="1404111"/>
            <a:ext cx="6582877" cy="6930250"/>
          </a:xfrm>
        </p:spPr>
        <p:txBody>
          <a:bodyPr anchor="t"/>
          <a:lstStyle>
            <a:lvl1pPr marL="0" indent="0">
              <a:buNone/>
              <a:defRPr sz="4550"/>
            </a:lvl1pPr>
            <a:lvl2pPr marL="650138" indent="0">
              <a:buNone/>
              <a:defRPr sz="3982"/>
            </a:lvl2pPr>
            <a:lvl3pPr marL="1300277" indent="0">
              <a:buNone/>
              <a:defRPr sz="3413"/>
            </a:lvl3pPr>
            <a:lvl4pPr marL="1950415" indent="0">
              <a:buNone/>
              <a:defRPr sz="2844"/>
            </a:lvl4pPr>
            <a:lvl5pPr marL="2600554" indent="0">
              <a:buNone/>
              <a:defRPr sz="2844"/>
            </a:lvl5pPr>
            <a:lvl6pPr marL="3250692" indent="0">
              <a:buNone/>
              <a:defRPr sz="2844"/>
            </a:lvl6pPr>
            <a:lvl7pPr marL="3900830" indent="0">
              <a:buNone/>
              <a:defRPr sz="2844"/>
            </a:lvl7pPr>
            <a:lvl8pPr marL="4550969" indent="0">
              <a:buNone/>
              <a:defRPr sz="2844"/>
            </a:lvl8pPr>
            <a:lvl9pPr marL="5201107" indent="0">
              <a:buNone/>
              <a:defRPr sz="2844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664" y="2925604"/>
            <a:ext cx="4193875" cy="5420043"/>
          </a:xfrm>
        </p:spPr>
        <p:txBody>
          <a:bodyPr/>
          <a:lstStyle>
            <a:lvl1pPr marL="0" indent="0">
              <a:buNone/>
              <a:defRPr sz="2275"/>
            </a:lvl1pPr>
            <a:lvl2pPr marL="650138" indent="0">
              <a:buNone/>
              <a:defRPr sz="1991"/>
            </a:lvl2pPr>
            <a:lvl3pPr marL="1300277" indent="0">
              <a:buNone/>
              <a:defRPr sz="1706"/>
            </a:lvl3pPr>
            <a:lvl4pPr marL="1950415" indent="0">
              <a:buNone/>
              <a:defRPr sz="1422"/>
            </a:lvl4pPr>
            <a:lvl5pPr marL="2600554" indent="0">
              <a:buNone/>
              <a:defRPr sz="1422"/>
            </a:lvl5pPr>
            <a:lvl6pPr marL="3250692" indent="0">
              <a:buNone/>
              <a:defRPr sz="1422"/>
            </a:lvl6pPr>
            <a:lvl7pPr marL="3900830" indent="0">
              <a:buNone/>
              <a:defRPr sz="1422"/>
            </a:lvl7pPr>
            <a:lvl8pPr marL="4550969" indent="0">
              <a:buNone/>
              <a:defRPr sz="1422"/>
            </a:lvl8pPr>
            <a:lvl9pPr marL="5201107" indent="0">
              <a:buNone/>
              <a:defRPr sz="1422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EC97-B944-4505-8F01-AA6261B44AA2}" type="datetimeFigureOut">
              <a:rPr lang="es-EC" smtClean="0">
                <a:solidFill>
                  <a:prstClr val="black">
                    <a:tint val="75000"/>
                  </a:prstClr>
                </a:solidFill>
              </a:rPr>
              <a:pPr/>
              <a:t>27/02/2015</a:t>
            </a:fld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FFE6-1522-43C6-B33F-0084E1FE7999}" type="slidenum">
              <a:rPr lang="es-EC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765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EC97-B944-4505-8F01-AA6261B44AA2}" type="datetimeFigureOut">
              <a:rPr lang="es-EC" smtClean="0">
                <a:solidFill>
                  <a:prstClr val="black">
                    <a:tint val="75000"/>
                  </a:prstClr>
                </a:solidFill>
              </a:rPr>
              <a:pPr/>
              <a:t>27/02/2015</a:t>
            </a:fld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FFE6-1522-43C6-B33F-0084E1FE7999}" type="slidenum">
              <a:rPr lang="es-EC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6424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5425" y="519205"/>
            <a:ext cx="2803818" cy="826438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972" y="519205"/>
            <a:ext cx="8248913" cy="826438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EC97-B944-4505-8F01-AA6261B44AA2}" type="datetimeFigureOut">
              <a:rPr lang="es-EC" smtClean="0">
                <a:solidFill>
                  <a:prstClr val="black">
                    <a:tint val="75000"/>
                  </a:prstClr>
                </a:solidFill>
              </a:rPr>
              <a:pPr/>
              <a:t>27/02/2015</a:t>
            </a:fld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FFE6-1522-43C6-B33F-0084E1FE7999}" type="slidenum">
              <a:rPr lang="es-EC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5807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199" y="2431234"/>
            <a:ext cx="11215271" cy="4056566"/>
          </a:xfrm>
        </p:spPr>
        <p:txBody>
          <a:bodyPr anchor="b"/>
          <a:lstStyle>
            <a:lvl1pPr>
              <a:defRPr sz="8532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199" y="6526176"/>
            <a:ext cx="11215271" cy="2133252"/>
          </a:xfrm>
        </p:spPr>
        <p:txBody>
          <a:bodyPr/>
          <a:lstStyle>
            <a:lvl1pPr marL="0" indent="0">
              <a:buNone/>
              <a:defRPr sz="3413">
                <a:solidFill>
                  <a:schemeClr val="tx1"/>
                </a:solidFill>
              </a:defRPr>
            </a:lvl1pPr>
            <a:lvl2pPr marL="650138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2pPr>
            <a:lvl3pPr marL="1300277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3pPr>
            <a:lvl4pPr marL="1950415" indent="0">
              <a:buNone/>
              <a:defRPr sz="2275">
                <a:solidFill>
                  <a:schemeClr val="tx1">
                    <a:tint val="75000"/>
                  </a:schemeClr>
                </a:solidFill>
              </a:defRPr>
            </a:lvl4pPr>
            <a:lvl5pPr marL="2600554" indent="0">
              <a:buNone/>
              <a:defRPr sz="2275">
                <a:solidFill>
                  <a:schemeClr val="tx1">
                    <a:tint val="75000"/>
                  </a:schemeClr>
                </a:solidFill>
              </a:defRPr>
            </a:lvl5pPr>
            <a:lvl6pPr marL="3250692" indent="0">
              <a:buNone/>
              <a:defRPr sz="2275">
                <a:solidFill>
                  <a:schemeClr val="tx1">
                    <a:tint val="75000"/>
                  </a:schemeClr>
                </a:solidFill>
              </a:defRPr>
            </a:lvl6pPr>
            <a:lvl7pPr marL="3900830" indent="0">
              <a:buNone/>
              <a:defRPr sz="2275">
                <a:solidFill>
                  <a:schemeClr val="tx1">
                    <a:tint val="75000"/>
                  </a:schemeClr>
                </a:solidFill>
              </a:defRPr>
            </a:lvl7pPr>
            <a:lvl8pPr marL="4550969" indent="0">
              <a:buNone/>
              <a:defRPr sz="2275">
                <a:solidFill>
                  <a:schemeClr val="tx1">
                    <a:tint val="75000"/>
                  </a:schemeClr>
                </a:solidFill>
              </a:defRPr>
            </a:lvl8pPr>
            <a:lvl9pPr marL="5201107" indent="0">
              <a:buNone/>
              <a:defRPr sz="22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EC97-B944-4505-8F01-AA6261B44AA2}" type="datetimeFigureOut">
              <a:rPr lang="es-EC" smtClean="0"/>
              <a:pPr/>
              <a:t>27/02/2015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FFE6-1522-43C6-B33F-0084E1FE799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390199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971" y="2596022"/>
            <a:ext cx="5526366" cy="61875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2876" y="2596022"/>
            <a:ext cx="5526366" cy="61875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EC97-B944-4505-8F01-AA6261B44AA2}" type="datetimeFigureOut">
              <a:rPr lang="es-EC" smtClean="0"/>
              <a:pPr/>
              <a:t>27/02/2015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FFE6-1522-43C6-B33F-0084E1FE799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2930659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665" y="519207"/>
            <a:ext cx="11215271" cy="1884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666" y="2390598"/>
            <a:ext cx="5500968" cy="1171595"/>
          </a:xfrm>
        </p:spPr>
        <p:txBody>
          <a:bodyPr anchor="b"/>
          <a:lstStyle>
            <a:lvl1pPr marL="0" indent="0">
              <a:buNone/>
              <a:defRPr sz="3413" b="1"/>
            </a:lvl1pPr>
            <a:lvl2pPr marL="650138" indent="0">
              <a:buNone/>
              <a:defRPr sz="2844" b="1"/>
            </a:lvl2pPr>
            <a:lvl3pPr marL="1300277" indent="0">
              <a:buNone/>
              <a:defRPr sz="2560" b="1"/>
            </a:lvl3pPr>
            <a:lvl4pPr marL="1950415" indent="0">
              <a:buNone/>
              <a:defRPr sz="2275" b="1"/>
            </a:lvl4pPr>
            <a:lvl5pPr marL="2600554" indent="0">
              <a:buNone/>
              <a:defRPr sz="2275" b="1"/>
            </a:lvl5pPr>
            <a:lvl6pPr marL="3250692" indent="0">
              <a:buNone/>
              <a:defRPr sz="2275" b="1"/>
            </a:lvl6pPr>
            <a:lvl7pPr marL="3900830" indent="0">
              <a:buNone/>
              <a:defRPr sz="2275" b="1"/>
            </a:lvl7pPr>
            <a:lvl8pPr marL="4550969" indent="0">
              <a:buNone/>
              <a:defRPr sz="2275" b="1"/>
            </a:lvl8pPr>
            <a:lvl9pPr marL="5201107" indent="0">
              <a:buNone/>
              <a:defRPr sz="2275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666" y="3562194"/>
            <a:ext cx="5500968" cy="52394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2877" y="2390598"/>
            <a:ext cx="5528059" cy="1171595"/>
          </a:xfrm>
        </p:spPr>
        <p:txBody>
          <a:bodyPr anchor="b"/>
          <a:lstStyle>
            <a:lvl1pPr marL="0" indent="0">
              <a:buNone/>
              <a:defRPr sz="3413" b="1"/>
            </a:lvl1pPr>
            <a:lvl2pPr marL="650138" indent="0">
              <a:buNone/>
              <a:defRPr sz="2844" b="1"/>
            </a:lvl2pPr>
            <a:lvl3pPr marL="1300277" indent="0">
              <a:buNone/>
              <a:defRPr sz="2560" b="1"/>
            </a:lvl3pPr>
            <a:lvl4pPr marL="1950415" indent="0">
              <a:buNone/>
              <a:defRPr sz="2275" b="1"/>
            </a:lvl4pPr>
            <a:lvl5pPr marL="2600554" indent="0">
              <a:buNone/>
              <a:defRPr sz="2275" b="1"/>
            </a:lvl5pPr>
            <a:lvl6pPr marL="3250692" indent="0">
              <a:buNone/>
              <a:defRPr sz="2275" b="1"/>
            </a:lvl6pPr>
            <a:lvl7pPr marL="3900830" indent="0">
              <a:buNone/>
              <a:defRPr sz="2275" b="1"/>
            </a:lvl7pPr>
            <a:lvl8pPr marL="4550969" indent="0">
              <a:buNone/>
              <a:defRPr sz="2275" b="1"/>
            </a:lvl8pPr>
            <a:lvl9pPr marL="5201107" indent="0">
              <a:buNone/>
              <a:defRPr sz="2275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2877" y="3562194"/>
            <a:ext cx="5528059" cy="52394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EC97-B944-4505-8F01-AA6261B44AA2}" type="datetimeFigureOut">
              <a:rPr lang="es-EC" smtClean="0"/>
              <a:pPr/>
              <a:t>27/02/2015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FFE6-1522-43C6-B33F-0084E1FE799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3531194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EC97-B944-4505-8F01-AA6261B44AA2}" type="datetimeFigureOut">
              <a:rPr lang="es-EC" smtClean="0"/>
              <a:pPr/>
              <a:t>27/02/2015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FFE6-1522-43C6-B33F-0084E1FE799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3268803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EC97-B944-4505-8F01-AA6261B44AA2}" type="datetimeFigureOut">
              <a:rPr lang="es-EC" smtClean="0"/>
              <a:pPr/>
              <a:t>27/02/2015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FFE6-1522-43C6-B33F-0084E1FE799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1469617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664" y="650134"/>
            <a:ext cx="4193875" cy="2275470"/>
          </a:xfrm>
        </p:spPr>
        <p:txBody>
          <a:bodyPr anchor="b"/>
          <a:lstStyle>
            <a:lvl1pPr>
              <a:defRPr sz="455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059" y="1404111"/>
            <a:ext cx="6582877" cy="6930250"/>
          </a:xfrm>
        </p:spPr>
        <p:txBody>
          <a:bodyPr/>
          <a:lstStyle>
            <a:lvl1pPr>
              <a:defRPr sz="4550"/>
            </a:lvl1pPr>
            <a:lvl2pPr>
              <a:defRPr sz="3982"/>
            </a:lvl2pPr>
            <a:lvl3pPr>
              <a:defRPr sz="3413"/>
            </a:lvl3pPr>
            <a:lvl4pPr>
              <a:defRPr sz="2844"/>
            </a:lvl4pPr>
            <a:lvl5pPr>
              <a:defRPr sz="2844"/>
            </a:lvl5pPr>
            <a:lvl6pPr>
              <a:defRPr sz="2844"/>
            </a:lvl6pPr>
            <a:lvl7pPr>
              <a:defRPr sz="2844"/>
            </a:lvl7pPr>
            <a:lvl8pPr>
              <a:defRPr sz="2844"/>
            </a:lvl8pPr>
            <a:lvl9pPr>
              <a:defRPr sz="2844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664" y="2925604"/>
            <a:ext cx="4193875" cy="5420043"/>
          </a:xfrm>
        </p:spPr>
        <p:txBody>
          <a:bodyPr/>
          <a:lstStyle>
            <a:lvl1pPr marL="0" indent="0">
              <a:buNone/>
              <a:defRPr sz="2275"/>
            </a:lvl1pPr>
            <a:lvl2pPr marL="650138" indent="0">
              <a:buNone/>
              <a:defRPr sz="1991"/>
            </a:lvl2pPr>
            <a:lvl3pPr marL="1300277" indent="0">
              <a:buNone/>
              <a:defRPr sz="1706"/>
            </a:lvl3pPr>
            <a:lvl4pPr marL="1950415" indent="0">
              <a:buNone/>
              <a:defRPr sz="1422"/>
            </a:lvl4pPr>
            <a:lvl5pPr marL="2600554" indent="0">
              <a:buNone/>
              <a:defRPr sz="1422"/>
            </a:lvl5pPr>
            <a:lvl6pPr marL="3250692" indent="0">
              <a:buNone/>
              <a:defRPr sz="1422"/>
            </a:lvl6pPr>
            <a:lvl7pPr marL="3900830" indent="0">
              <a:buNone/>
              <a:defRPr sz="1422"/>
            </a:lvl7pPr>
            <a:lvl8pPr marL="4550969" indent="0">
              <a:buNone/>
              <a:defRPr sz="1422"/>
            </a:lvl8pPr>
            <a:lvl9pPr marL="5201107" indent="0">
              <a:buNone/>
              <a:defRPr sz="1422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EC97-B944-4505-8F01-AA6261B44AA2}" type="datetimeFigureOut">
              <a:rPr lang="es-EC" smtClean="0"/>
              <a:pPr/>
              <a:t>27/02/2015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FFE6-1522-43C6-B33F-0084E1FE799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371982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664" y="650134"/>
            <a:ext cx="4193875" cy="2275470"/>
          </a:xfrm>
        </p:spPr>
        <p:txBody>
          <a:bodyPr anchor="b"/>
          <a:lstStyle>
            <a:lvl1pPr>
              <a:defRPr sz="455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8059" y="1404111"/>
            <a:ext cx="6582877" cy="6930250"/>
          </a:xfrm>
        </p:spPr>
        <p:txBody>
          <a:bodyPr anchor="t"/>
          <a:lstStyle>
            <a:lvl1pPr marL="0" indent="0">
              <a:buNone/>
              <a:defRPr sz="4550"/>
            </a:lvl1pPr>
            <a:lvl2pPr marL="650138" indent="0">
              <a:buNone/>
              <a:defRPr sz="3982"/>
            </a:lvl2pPr>
            <a:lvl3pPr marL="1300277" indent="0">
              <a:buNone/>
              <a:defRPr sz="3413"/>
            </a:lvl3pPr>
            <a:lvl4pPr marL="1950415" indent="0">
              <a:buNone/>
              <a:defRPr sz="2844"/>
            </a:lvl4pPr>
            <a:lvl5pPr marL="2600554" indent="0">
              <a:buNone/>
              <a:defRPr sz="2844"/>
            </a:lvl5pPr>
            <a:lvl6pPr marL="3250692" indent="0">
              <a:buNone/>
              <a:defRPr sz="2844"/>
            </a:lvl6pPr>
            <a:lvl7pPr marL="3900830" indent="0">
              <a:buNone/>
              <a:defRPr sz="2844"/>
            </a:lvl7pPr>
            <a:lvl8pPr marL="4550969" indent="0">
              <a:buNone/>
              <a:defRPr sz="2844"/>
            </a:lvl8pPr>
            <a:lvl9pPr marL="5201107" indent="0">
              <a:buNone/>
              <a:defRPr sz="2844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664" y="2925604"/>
            <a:ext cx="4193875" cy="5420043"/>
          </a:xfrm>
        </p:spPr>
        <p:txBody>
          <a:bodyPr/>
          <a:lstStyle>
            <a:lvl1pPr marL="0" indent="0">
              <a:buNone/>
              <a:defRPr sz="2275"/>
            </a:lvl1pPr>
            <a:lvl2pPr marL="650138" indent="0">
              <a:buNone/>
              <a:defRPr sz="1991"/>
            </a:lvl2pPr>
            <a:lvl3pPr marL="1300277" indent="0">
              <a:buNone/>
              <a:defRPr sz="1706"/>
            </a:lvl3pPr>
            <a:lvl4pPr marL="1950415" indent="0">
              <a:buNone/>
              <a:defRPr sz="1422"/>
            </a:lvl4pPr>
            <a:lvl5pPr marL="2600554" indent="0">
              <a:buNone/>
              <a:defRPr sz="1422"/>
            </a:lvl5pPr>
            <a:lvl6pPr marL="3250692" indent="0">
              <a:buNone/>
              <a:defRPr sz="1422"/>
            </a:lvl6pPr>
            <a:lvl7pPr marL="3900830" indent="0">
              <a:buNone/>
              <a:defRPr sz="1422"/>
            </a:lvl7pPr>
            <a:lvl8pPr marL="4550969" indent="0">
              <a:buNone/>
              <a:defRPr sz="1422"/>
            </a:lvl8pPr>
            <a:lvl9pPr marL="5201107" indent="0">
              <a:buNone/>
              <a:defRPr sz="1422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2EC97-B944-4505-8F01-AA6261B44AA2}" type="datetimeFigureOut">
              <a:rPr lang="es-EC" smtClean="0"/>
              <a:pPr/>
              <a:t>27/02/2015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FFE6-1522-43C6-B33F-0084E1FE799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2591530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3971" y="519207"/>
            <a:ext cx="11215271" cy="1884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3971" y="2596022"/>
            <a:ext cx="11215271" cy="6187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71" y="9038674"/>
            <a:ext cx="2925723" cy="5192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2EC97-B944-4505-8F01-AA6261B44AA2}" type="datetimeFigureOut">
              <a:rPr lang="es-EC" smtClean="0"/>
              <a:pPr/>
              <a:t>27/02/2015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07315" y="9038674"/>
            <a:ext cx="4388584" cy="5192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83519" y="9038674"/>
            <a:ext cx="2925723" cy="5192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2FFE6-1522-43C6-B33F-0084E1FE799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xmlns="" val="81138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1300277" rtl="0" eaLnBrk="1" latinLnBrk="0" hangingPunct="1">
        <a:lnSpc>
          <a:spcPct val="90000"/>
        </a:lnSpc>
        <a:spcBef>
          <a:spcPct val="0"/>
        </a:spcBef>
        <a:buNone/>
        <a:defRPr sz="625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5069" indent="-325069" algn="l" defTabSz="1300277" rtl="0" eaLnBrk="1" latinLnBrk="0" hangingPunct="1">
        <a:lnSpc>
          <a:spcPct val="90000"/>
        </a:lnSpc>
        <a:spcBef>
          <a:spcPts val="1422"/>
        </a:spcBef>
        <a:buFont typeface="Arial" panose="020B0604020202020204" pitchFamily="34" charset="0"/>
        <a:buChar char="•"/>
        <a:defRPr sz="3982" kern="1200">
          <a:solidFill>
            <a:schemeClr val="tx1"/>
          </a:solidFill>
          <a:latin typeface="+mn-lt"/>
          <a:ea typeface="+mn-ea"/>
          <a:cs typeface="+mn-cs"/>
        </a:defRPr>
      </a:lvl1pPr>
      <a:lvl2pPr marL="975208" indent="-325069" algn="l" defTabSz="130027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3413" kern="1200">
          <a:solidFill>
            <a:schemeClr val="tx1"/>
          </a:solidFill>
          <a:latin typeface="+mn-lt"/>
          <a:ea typeface="+mn-ea"/>
          <a:cs typeface="+mn-cs"/>
        </a:defRPr>
      </a:lvl2pPr>
      <a:lvl3pPr marL="1625346" indent="-325069" algn="l" defTabSz="130027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844" kern="1200">
          <a:solidFill>
            <a:schemeClr val="tx1"/>
          </a:solidFill>
          <a:latin typeface="+mn-lt"/>
          <a:ea typeface="+mn-ea"/>
          <a:cs typeface="+mn-cs"/>
        </a:defRPr>
      </a:lvl3pPr>
      <a:lvl4pPr marL="2275484" indent="-325069" algn="l" defTabSz="130027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925623" indent="-325069" algn="l" defTabSz="130027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575761" indent="-325069" algn="l" defTabSz="130027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4225900" indent="-325069" algn="l" defTabSz="130027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876038" indent="-325069" algn="l" defTabSz="130027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526176" indent="-325069" algn="l" defTabSz="130027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0277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138" algn="l" defTabSz="1300277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277" algn="l" defTabSz="1300277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415" algn="l" defTabSz="1300277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554" algn="l" defTabSz="1300277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0692" algn="l" defTabSz="1300277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0830" algn="l" defTabSz="1300277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0969" algn="l" defTabSz="1300277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107" algn="l" defTabSz="1300277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3971" y="519207"/>
            <a:ext cx="11215271" cy="1884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3971" y="2596022"/>
            <a:ext cx="11215271" cy="6187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71" y="9038674"/>
            <a:ext cx="2925723" cy="5192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2EC97-B944-4505-8F01-AA6261B44AA2}" type="datetimeFigureOut">
              <a:rPr lang="es-EC" smtClean="0">
                <a:solidFill>
                  <a:prstClr val="black">
                    <a:tint val="75000"/>
                  </a:prstClr>
                </a:solidFill>
              </a:rPr>
              <a:pPr/>
              <a:t>27/02/2015</a:t>
            </a:fld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07315" y="9038674"/>
            <a:ext cx="4388584" cy="5192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83519" y="9038674"/>
            <a:ext cx="2925723" cy="5192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2FFE6-1522-43C6-B33F-0084E1FE7999}" type="slidenum">
              <a:rPr lang="es-EC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9201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1300277" rtl="0" eaLnBrk="1" latinLnBrk="0" hangingPunct="1">
        <a:lnSpc>
          <a:spcPct val="90000"/>
        </a:lnSpc>
        <a:spcBef>
          <a:spcPct val="0"/>
        </a:spcBef>
        <a:buNone/>
        <a:defRPr sz="625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5069" indent="-325069" algn="l" defTabSz="1300277" rtl="0" eaLnBrk="1" latinLnBrk="0" hangingPunct="1">
        <a:lnSpc>
          <a:spcPct val="90000"/>
        </a:lnSpc>
        <a:spcBef>
          <a:spcPts val="1422"/>
        </a:spcBef>
        <a:buFont typeface="Arial" panose="020B0604020202020204" pitchFamily="34" charset="0"/>
        <a:buChar char="•"/>
        <a:defRPr sz="3982" kern="1200">
          <a:solidFill>
            <a:schemeClr val="tx1"/>
          </a:solidFill>
          <a:latin typeface="+mn-lt"/>
          <a:ea typeface="+mn-ea"/>
          <a:cs typeface="+mn-cs"/>
        </a:defRPr>
      </a:lvl1pPr>
      <a:lvl2pPr marL="975208" indent="-325069" algn="l" defTabSz="130027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3413" kern="1200">
          <a:solidFill>
            <a:schemeClr val="tx1"/>
          </a:solidFill>
          <a:latin typeface="+mn-lt"/>
          <a:ea typeface="+mn-ea"/>
          <a:cs typeface="+mn-cs"/>
        </a:defRPr>
      </a:lvl2pPr>
      <a:lvl3pPr marL="1625346" indent="-325069" algn="l" defTabSz="130027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844" kern="1200">
          <a:solidFill>
            <a:schemeClr val="tx1"/>
          </a:solidFill>
          <a:latin typeface="+mn-lt"/>
          <a:ea typeface="+mn-ea"/>
          <a:cs typeface="+mn-cs"/>
        </a:defRPr>
      </a:lvl3pPr>
      <a:lvl4pPr marL="2275484" indent="-325069" algn="l" defTabSz="130027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925623" indent="-325069" algn="l" defTabSz="130027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575761" indent="-325069" algn="l" defTabSz="130027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4225900" indent="-325069" algn="l" defTabSz="130027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876038" indent="-325069" algn="l" defTabSz="130027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526176" indent="-325069" algn="l" defTabSz="130027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0277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138" algn="l" defTabSz="1300277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277" algn="l" defTabSz="1300277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415" algn="l" defTabSz="1300277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554" algn="l" defTabSz="1300277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0692" algn="l" defTabSz="1300277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0830" algn="l" defTabSz="1300277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0969" algn="l" defTabSz="1300277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107" algn="l" defTabSz="1300277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microsoft.com/office/2007/relationships/diagramDrawing" Target="../diagrams/drawing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38.jpeg"/><Relationship Id="rId7" Type="http://schemas.openxmlformats.org/officeDocument/2006/relationships/diagramLayout" Target="../diagrams/layout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11" Type="http://schemas.microsoft.com/office/2007/relationships/diagramDrawing" Target="../diagrams/drawing4.xml"/><Relationship Id="rId5" Type="http://schemas.openxmlformats.org/officeDocument/2006/relationships/image" Target="../media/image3.png"/><Relationship Id="rId10" Type="http://schemas.openxmlformats.org/officeDocument/2006/relationships/chart" Target="../charts/chart2.xml"/><Relationship Id="rId4" Type="http://schemas.openxmlformats.org/officeDocument/2006/relationships/image" Target="../media/image39.jpeg"/><Relationship Id="rId9" Type="http://schemas.openxmlformats.org/officeDocument/2006/relationships/diagramColors" Target="../diagrams/colors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chart" Target="../charts/chart3.xml"/><Relationship Id="rId4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diagramLayout" Target="../diagrams/layout5.xml"/><Relationship Id="rId7" Type="http://schemas.openxmlformats.org/officeDocument/2006/relationships/image" Target="../media/image44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diagramData" Target="../diagrams/data6.xm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microsoft.com/office/2007/relationships/diagramDrawing" Target="../diagrams/drawing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diagramData" Target="../diagrams/data1.xm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diagramData" Target="../diagrams/data9.xm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63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microsoft.com/office/2007/relationships/diagramDrawing" Target="../diagrams/drawing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4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1.xml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2.xml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2.xml"/><Relationship Id="rId5" Type="http://schemas.openxmlformats.org/officeDocument/2006/relationships/diagramLayout" Target="../diagrams/layout12.xml"/><Relationship Id="rId4" Type="http://schemas.openxmlformats.org/officeDocument/2006/relationships/diagramData" Target="../diagrams/data12.xml"/></Relationships>
</file>

<file path=ppt/slides/_rels/slide4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diagramLayout" Target="../diagrams/layout13.xml"/><Relationship Id="rId7" Type="http://schemas.openxmlformats.org/officeDocument/2006/relationships/chart" Target="../charts/chart6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microsoft.com/office/2007/relationships/diagramDrawing" Target="../diagrams/drawing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8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7" Type="http://schemas.microsoft.com/office/2007/relationships/diagramDrawing" Target="../diagrams/drawing19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jpeg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3.jpeg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9.xml"/><Relationship Id="rId3" Type="http://schemas.openxmlformats.org/officeDocument/2006/relationships/image" Target="../media/image98.png"/><Relationship Id="rId7" Type="http://schemas.openxmlformats.org/officeDocument/2006/relationships/diagramColors" Target="../diagrams/colors18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8.xml"/><Relationship Id="rId11" Type="http://schemas.openxmlformats.org/officeDocument/2006/relationships/diagramColors" Target="../diagrams/colors19.xml"/><Relationship Id="rId5" Type="http://schemas.openxmlformats.org/officeDocument/2006/relationships/diagramLayout" Target="../diagrams/layout18.xml"/><Relationship Id="rId10" Type="http://schemas.openxmlformats.org/officeDocument/2006/relationships/diagramQuickStyle" Target="../diagrams/quickStyle19.xml"/><Relationship Id="rId4" Type="http://schemas.openxmlformats.org/officeDocument/2006/relationships/diagramData" Target="../diagrams/data18.xml"/><Relationship Id="rId9" Type="http://schemas.openxmlformats.org/officeDocument/2006/relationships/diagramLayout" Target="../diagrams/layout19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7" Type="http://schemas.openxmlformats.org/officeDocument/2006/relationships/diagramColors" Target="../diagrams/colors20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0.xml"/><Relationship Id="rId5" Type="http://schemas.openxmlformats.org/officeDocument/2006/relationships/diagramLayout" Target="../diagrams/layout20.xml"/><Relationship Id="rId4" Type="http://schemas.openxmlformats.org/officeDocument/2006/relationships/diagramData" Target="../diagrams/data20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1.jpeg"/><Relationship Id="rId4" Type="http://schemas.openxmlformats.org/officeDocument/2006/relationships/image" Target="../media/image100.jpe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5.jpeg"/><Relationship Id="rId4" Type="http://schemas.openxmlformats.org/officeDocument/2006/relationships/image" Target="../media/image104.jpe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jpe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171720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adroTexto 13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17" name="Conector recto 16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GESTIÓN CULTURAL</a:t>
            </a:r>
            <a:endParaRPr lang="es-ES" sz="2800" b="1" dirty="0">
              <a:solidFill>
                <a:schemeClr val="bg1"/>
              </a:solidFill>
            </a:endParaRPr>
          </a:p>
        </p:txBody>
      </p:sp>
      <p:pic>
        <p:nvPicPr>
          <p:cNvPr id="10" name="21 Imagen" descr="band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8803" y="1862461"/>
            <a:ext cx="5387377" cy="3853649"/>
          </a:xfrm>
          <a:prstGeom prst="rect">
            <a:avLst/>
          </a:prstGeom>
        </p:spPr>
      </p:pic>
      <p:pic>
        <p:nvPicPr>
          <p:cNvPr id="13" name="23 Imagen" descr="cultura catedral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1721" y="5569615"/>
            <a:ext cx="5510040" cy="36445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CuadroTexto 3"/>
          <p:cNvSpPr txBox="1"/>
          <p:nvPr/>
        </p:nvSpPr>
        <p:spPr>
          <a:xfrm>
            <a:off x="1381663" y="2930507"/>
            <a:ext cx="4978310" cy="839184"/>
          </a:xfrm>
          <a:prstGeom prst="rect">
            <a:avLst/>
          </a:prstGeom>
          <a:noFill/>
        </p:spPr>
        <p:txBody>
          <a:bodyPr wrap="none" lIns="130028" tIns="65014" rIns="130028" bIns="65014" rtlCol="0">
            <a:spAutoFit/>
          </a:bodyPr>
          <a:lstStyle/>
          <a:p>
            <a:r>
              <a:rPr lang="es-ES" sz="4600" b="1" dirty="0" smtClean="0"/>
              <a:t>BANDA MUNICIPAL</a:t>
            </a:r>
            <a:endParaRPr lang="es-ES" sz="4600" b="1" dirty="0"/>
          </a:p>
        </p:txBody>
      </p:sp>
      <p:sp>
        <p:nvSpPr>
          <p:cNvPr id="16" name="CuadroTexto 15"/>
          <p:cNvSpPr txBox="1"/>
          <p:nvPr/>
        </p:nvSpPr>
        <p:spPr>
          <a:xfrm>
            <a:off x="8350323" y="7116304"/>
            <a:ext cx="2651297" cy="831545"/>
          </a:xfrm>
          <a:prstGeom prst="rect">
            <a:avLst/>
          </a:prstGeom>
          <a:noFill/>
        </p:spPr>
        <p:txBody>
          <a:bodyPr wrap="none" lIns="130028" tIns="65014" rIns="130028" bIns="65014" rtlCol="0">
            <a:spAutoFit/>
          </a:bodyPr>
          <a:lstStyle/>
          <a:p>
            <a:r>
              <a:rPr lang="es-ES" sz="4600" b="1" dirty="0" smtClean="0"/>
              <a:t>RETRETAS</a:t>
            </a:r>
            <a:endParaRPr lang="es-ES" sz="4600" b="1" dirty="0"/>
          </a:p>
        </p:txBody>
      </p:sp>
    </p:spTree>
    <p:extLst>
      <p:ext uri="{BB962C8B-B14F-4D97-AF65-F5344CB8AC3E}">
        <p14:creationId xmlns:p14="http://schemas.microsoft.com/office/powerpoint/2010/main" xmlns="" val="631029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adroTexto 13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17" name="Conector recto 16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GESTIÓN CULTURAL</a:t>
            </a:r>
            <a:endParaRPr lang="es-ES" sz="2800" b="1" dirty="0">
              <a:solidFill>
                <a:schemeClr val="bg1"/>
              </a:solidFill>
            </a:endParaRPr>
          </a:p>
        </p:txBody>
      </p:sp>
      <p:pic>
        <p:nvPicPr>
          <p:cNvPr id="9" name="17 Imagen" descr="cambio guardia identida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5299" y="2004747"/>
            <a:ext cx="8247544" cy="5455185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4892716" y="7743058"/>
            <a:ext cx="6690930" cy="1312967"/>
          </a:xfrm>
          <a:prstGeom prst="rect">
            <a:avLst/>
          </a:prstGeom>
          <a:noFill/>
        </p:spPr>
        <p:txBody>
          <a:bodyPr wrap="none" lIns="130028" tIns="65014" rIns="130028" bIns="65014" rtlCol="0">
            <a:spAutoFit/>
          </a:bodyPr>
          <a:lstStyle/>
          <a:p>
            <a:pPr algn="ctr"/>
            <a:r>
              <a:rPr lang="es-ES" sz="5100" dirty="0" smtClean="0"/>
              <a:t>Fundación de Riobamba</a:t>
            </a:r>
          </a:p>
          <a:p>
            <a:pPr algn="ctr"/>
            <a:r>
              <a:rPr lang="es-ES" dirty="0" smtClean="0"/>
              <a:t>(15 de agosto de 1534)</a:t>
            </a:r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1176865" y="3749665"/>
            <a:ext cx="2289818" cy="1700958"/>
          </a:xfrm>
          <a:prstGeom prst="rect">
            <a:avLst/>
          </a:prstGeom>
          <a:noFill/>
        </p:spPr>
        <p:txBody>
          <a:bodyPr wrap="none" lIns="130028" tIns="65014" rIns="130028" bIns="65014" rtlCol="0">
            <a:spAutoFit/>
          </a:bodyPr>
          <a:lstStyle/>
          <a:p>
            <a:pPr algn="ctr"/>
            <a:r>
              <a:rPr lang="es-E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CIVISMO</a:t>
            </a:r>
          </a:p>
          <a:p>
            <a:pPr algn="ctr"/>
            <a:r>
              <a:rPr lang="es-E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</a:p>
          <a:p>
            <a:pPr algn="ctr"/>
            <a:r>
              <a:rPr lang="es-E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IDENTIDAD</a:t>
            </a:r>
            <a:endParaRPr lang="es-ES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0713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adroTexto 13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17" name="Conector recto 16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DESARROLLO SOCIAL Y HUMANO</a:t>
            </a:r>
            <a:endParaRPr lang="es-ES" sz="2800" b="1" dirty="0">
              <a:solidFill>
                <a:schemeClr val="bg1"/>
              </a:solidFill>
            </a:endParaRPr>
          </a:p>
        </p:txBody>
      </p:sp>
      <p:pic>
        <p:nvPicPr>
          <p:cNvPr id="16" name="27 Imagen" descr="recreacion urban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0798" y="2533703"/>
            <a:ext cx="5017545" cy="6680507"/>
          </a:xfrm>
          <a:prstGeom prst="rect">
            <a:avLst/>
          </a:prstGeom>
        </p:spPr>
      </p:pic>
      <p:pic>
        <p:nvPicPr>
          <p:cNvPr id="22" name="28 Imagen" descr="recreacion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1663" y="2533703"/>
            <a:ext cx="5017545" cy="6680507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4965626" y="1731374"/>
            <a:ext cx="4182579" cy="654518"/>
          </a:xfrm>
          <a:prstGeom prst="rect">
            <a:avLst/>
          </a:prstGeom>
          <a:noFill/>
        </p:spPr>
        <p:txBody>
          <a:bodyPr wrap="none" lIns="130028" tIns="65014" rIns="130028" bIns="65014" rtlCol="0">
            <a:spAutoFit/>
          </a:bodyPr>
          <a:lstStyle/>
          <a:p>
            <a:r>
              <a:rPr lang="es-ES" sz="3400" b="1" dirty="0" smtClean="0"/>
              <a:t>Colonias vacacionales</a:t>
            </a:r>
            <a:endParaRPr lang="es-ES" sz="3400" b="1" dirty="0"/>
          </a:p>
        </p:txBody>
      </p:sp>
    </p:spTree>
    <p:extLst>
      <p:ext uri="{BB962C8B-B14F-4D97-AF65-F5344CB8AC3E}">
        <p14:creationId xmlns:p14="http://schemas.microsoft.com/office/powerpoint/2010/main" xmlns="" val="2229453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adroTexto 13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17" name="Conector recto 16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>
                <a:solidFill>
                  <a:schemeClr val="bg1"/>
                </a:solidFill>
              </a:rPr>
              <a:t>DESARROLLO SOCIAL Y HUMANO</a:t>
            </a:r>
          </a:p>
        </p:txBody>
      </p:sp>
      <p:pic>
        <p:nvPicPr>
          <p:cNvPr id="12" name="16 Imagen" descr="1044239_304903339678309_1373837982629538104_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9261" y="2316139"/>
            <a:ext cx="4390787" cy="2917925"/>
          </a:xfrm>
          <a:prstGeom prst="rect">
            <a:avLst/>
          </a:prstGeom>
        </p:spPr>
      </p:pic>
      <p:pic>
        <p:nvPicPr>
          <p:cNvPr id="19" name="23 Imagen" descr="recreación parroquias rurale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9261" y="6298909"/>
            <a:ext cx="4397681" cy="2917925"/>
          </a:xfrm>
          <a:prstGeom prst="rect">
            <a:avLst/>
          </a:prstGeom>
        </p:spPr>
      </p:pic>
      <p:cxnSp>
        <p:nvCxnSpPr>
          <p:cNvPr id="5" name="Conector angular 4"/>
          <p:cNvCxnSpPr>
            <a:stCxn id="12" idx="3"/>
            <a:endCxn id="19" idx="3"/>
          </p:cNvCxnSpPr>
          <p:nvPr/>
        </p:nvCxnSpPr>
        <p:spPr>
          <a:xfrm>
            <a:off x="5870048" y="3775102"/>
            <a:ext cx="6894" cy="3982770"/>
          </a:xfrm>
          <a:prstGeom prst="bentConnector3">
            <a:avLst>
              <a:gd name="adj1" fmla="val 4815347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/>
        </p:nvCxnSpPr>
        <p:spPr>
          <a:xfrm>
            <a:off x="6194410" y="5797559"/>
            <a:ext cx="139900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7735956" y="3142081"/>
            <a:ext cx="4820317" cy="1116183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3200" dirty="0" smtClean="0"/>
              <a:t>Cursos vacacionales en la zona urbana: </a:t>
            </a:r>
            <a:r>
              <a:rPr lang="es-ES" sz="3200" b="1" dirty="0" smtClean="0"/>
              <a:t>500 personas</a:t>
            </a:r>
            <a:endParaRPr lang="es-ES" sz="3200" dirty="0"/>
          </a:p>
        </p:txBody>
      </p:sp>
      <p:sp>
        <p:nvSpPr>
          <p:cNvPr id="20" name="CuadroTexto 19"/>
          <p:cNvSpPr txBox="1"/>
          <p:nvPr/>
        </p:nvSpPr>
        <p:spPr>
          <a:xfrm>
            <a:off x="7735955" y="6184117"/>
            <a:ext cx="5267257" cy="2593510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3200" dirty="0"/>
              <a:t>y por primera vez en el sector </a:t>
            </a:r>
            <a:r>
              <a:rPr lang="es-EC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las parroquias rurales San Juan, </a:t>
            </a:r>
            <a:r>
              <a:rPr lang="es-EC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Pungalá</a:t>
            </a:r>
            <a:r>
              <a:rPr lang="es-EC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Flores y </a:t>
            </a:r>
            <a:r>
              <a:rPr lang="es-EC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Punín</a:t>
            </a:r>
            <a:endParaRPr lang="es-ES" sz="3200" dirty="0" smtClean="0"/>
          </a:p>
          <a:p>
            <a:r>
              <a:rPr lang="es-EC" sz="3200" b="1" u="sng" dirty="0"/>
              <a:t>1.300 personas (33 comunidades</a:t>
            </a:r>
            <a:r>
              <a:rPr lang="es-EC" sz="3200" b="1" u="sng" dirty="0" smtClean="0"/>
              <a:t>)</a:t>
            </a:r>
            <a:endParaRPr lang="es-EC" sz="3200" b="1" u="sng" dirty="0"/>
          </a:p>
        </p:txBody>
      </p:sp>
      <p:sp>
        <p:nvSpPr>
          <p:cNvPr id="21" name="CuadroTexto 20"/>
          <p:cNvSpPr txBox="1"/>
          <p:nvPr/>
        </p:nvSpPr>
        <p:spPr>
          <a:xfrm>
            <a:off x="7735956" y="5290126"/>
            <a:ext cx="3472839" cy="656483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3400" b="1" dirty="0" smtClean="0"/>
              <a:t>INCLUSIÓN</a:t>
            </a:r>
            <a:endParaRPr lang="es-ES" b="1" dirty="0"/>
          </a:p>
        </p:txBody>
      </p:sp>
      <p:cxnSp>
        <p:nvCxnSpPr>
          <p:cNvPr id="23" name="Conector recto 22"/>
          <p:cNvCxnSpPr/>
          <p:nvPr/>
        </p:nvCxnSpPr>
        <p:spPr>
          <a:xfrm>
            <a:off x="7593412" y="3055434"/>
            <a:ext cx="0" cy="59101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58126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adroTexto 13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17" name="Conector recto 16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>
                <a:solidFill>
                  <a:schemeClr val="bg1"/>
                </a:solidFill>
              </a:rPr>
              <a:t>DESARROLLO SOCIAL Y HUMANO</a:t>
            </a:r>
          </a:p>
        </p:txBody>
      </p:sp>
      <p:pic>
        <p:nvPicPr>
          <p:cNvPr id="10" name="21 Imagen" descr="DSC_08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02281" y="2601979"/>
            <a:ext cx="4394231" cy="2917925"/>
          </a:xfrm>
          <a:prstGeom prst="rect">
            <a:avLst/>
          </a:prstGeom>
        </p:spPr>
      </p:pic>
      <p:cxnSp>
        <p:nvCxnSpPr>
          <p:cNvPr id="13" name="Conector angular 12"/>
          <p:cNvCxnSpPr/>
          <p:nvPr/>
        </p:nvCxnSpPr>
        <p:spPr>
          <a:xfrm>
            <a:off x="6093068" y="3775102"/>
            <a:ext cx="6894" cy="3982770"/>
          </a:xfrm>
          <a:prstGeom prst="bentConnector3">
            <a:avLst>
              <a:gd name="adj1" fmla="val 4815347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6417430" y="5797559"/>
            <a:ext cx="139900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7958976" y="3348779"/>
            <a:ext cx="4374273" cy="1516292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3000" dirty="0" smtClean="0"/>
              <a:t>Cursos vacacionales para niños y jóvenes con discapacidad: </a:t>
            </a:r>
            <a:r>
              <a:rPr lang="es-ES" sz="3000" b="1" dirty="0" smtClean="0"/>
              <a:t>40 personas</a:t>
            </a:r>
            <a:endParaRPr lang="es-ES" sz="3000" dirty="0"/>
          </a:p>
        </p:txBody>
      </p:sp>
      <p:sp>
        <p:nvSpPr>
          <p:cNvPr id="21" name="CuadroTexto 20"/>
          <p:cNvSpPr txBox="1"/>
          <p:nvPr/>
        </p:nvSpPr>
        <p:spPr>
          <a:xfrm>
            <a:off x="7958976" y="7173850"/>
            <a:ext cx="4374273" cy="1516292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3000" b="1" dirty="0" smtClean="0"/>
              <a:t>300 adultos mayores </a:t>
            </a:r>
            <a:r>
              <a:rPr lang="es-ES" sz="3000" dirty="0" smtClean="0"/>
              <a:t>en caminatas, Taichí y otras actividades culturales</a:t>
            </a:r>
            <a:endParaRPr lang="es-EC" sz="3000" b="1" u="sng" dirty="0"/>
          </a:p>
        </p:txBody>
      </p:sp>
      <p:sp>
        <p:nvSpPr>
          <p:cNvPr id="22" name="CuadroTexto 21"/>
          <p:cNvSpPr txBox="1"/>
          <p:nvPr/>
        </p:nvSpPr>
        <p:spPr>
          <a:xfrm>
            <a:off x="7958976" y="5446240"/>
            <a:ext cx="3472839" cy="656483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3400" b="1" dirty="0" smtClean="0"/>
              <a:t>INCLUSIÓN</a:t>
            </a:r>
            <a:endParaRPr lang="es-ES" b="1" dirty="0"/>
          </a:p>
        </p:txBody>
      </p:sp>
      <p:cxnSp>
        <p:nvCxnSpPr>
          <p:cNvPr id="23" name="Conector recto 22"/>
          <p:cNvCxnSpPr/>
          <p:nvPr/>
        </p:nvCxnSpPr>
        <p:spPr>
          <a:xfrm>
            <a:off x="7816432" y="3166946"/>
            <a:ext cx="49096" cy="56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1937" y="5996164"/>
            <a:ext cx="4401131" cy="289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39135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adroTexto 13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17" name="Conector recto 16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>
                <a:solidFill>
                  <a:schemeClr val="bg1"/>
                </a:solidFill>
              </a:rPr>
              <a:t>DESARROLLO SOCIAL Y HUMANO</a:t>
            </a:r>
          </a:p>
        </p:txBody>
      </p:sp>
      <p:sp>
        <p:nvSpPr>
          <p:cNvPr id="2" name="Rectángulo 1"/>
          <p:cNvSpPr/>
          <p:nvPr/>
        </p:nvSpPr>
        <p:spPr>
          <a:xfrm>
            <a:off x="6808803" y="2930507"/>
            <a:ext cx="5324742" cy="1547070"/>
          </a:xfrm>
          <a:prstGeom prst="rect">
            <a:avLst/>
          </a:prstGeom>
        </p:spPr>
        <p:txBody>
          <a:bodyPr wrap="square" lIns="130028" tIns="65014" rIns="130028" bIns="65014">
            <a:spAutoFit/>
          </a:bodyPr>
          <a:lstStyle/>
          <a:p>
            <a:pPr lvl="0" algn="ctr"/>
            <a:r>
              <a:rPr lang="es-MX" sz="4600" b="1" dirty="0" smtClean="0"/>
              <a:t>1´698.987,56 </a:t>
            </a:r>
            <a:r>
              <a:rPr lang="es-MX" sz="4600" dirty="0"/>
              <a:t>(Desarrollo Humano)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792787" y="2558500"/>
            <a:ext cx="4230147" cy="2593510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4000" b="1" dirty="0" smtClean="0"/>
              <a:t>10%</a:t>
            </a:r>
            <a:r>
              <a:rPr lang="es-ES" sz="4000" dirty="0" smtClean="0"/>
              <a:t> del presupuesto para grupos de atención prioritaria </a:t>
            </a:r>
            <a:endParaRPr lang="es-ES" sz="4000" dirty="0"/>
          </a:p>
        </p:txBody>
      </p:sp>
      <p:cxnSp>
        <p:nvCxnSpPr>
          <p:cNvPr id="5" name="Conector recto de flecha 4"/>
          <p:cNvCxnSpPr/>
          <p:nvPr/>
        </p:nvCxnSpPr>
        <p:spPr>
          <a:xfrm>
            <a:off x="5170421" y="3647270"/>
            <a:ext cx="143358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18 Imagen" descr="inclusió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0235" y="5954507"/>
            <a:ext cx="4571474" cy="3066572"/>
          </a:xfrm>
          <a:prstGeom prst="rect">
            <a:avLst/>
          </a:prstGeom>
        </p:spPr>
      </p:pic>
      <p:pic>
        <p:nvPicPr>
          <p:cNvPr id="13" name="22 Imagen" descr="DSC_062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87793" y="5973924"/>
            <a:ext cx="4571474" cy="302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5834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4 Rectángulo"/>
          <p:cNvSpPr/>
          <p:nvPr/>
        </p:nvSpPr>
        <p:spPr>
          <a:xfrm>
            <a:off x="5510851" y="373115"/>
            <a:ext cx="4165121" cy="919077"/>
          </a:xfrm>
          <a:prstGeom prst="rect">
            <a:avLst/>
          </a:prstGeom>
        </p:spPr>
        <p:txBody>
          <a:bodyPr wrap="square" lIns="130028" tIns="65014" rIns="130028" bIns="65014">
            <a:spAutoFit/>
          </a:bodyPr>
          <a:lstStyle/>
          <a:p>
            <a:pPr algn="ctr"/>
            <a:r>
              <a:rPr lang="es-EC" sz="5100" b="1" dirty="0" smtClean="0">
                <a:solidFill>
                  <a:schemeClr val="bg1"/>
                </a:solidFill>
              </a:rPr>
              <a:t>CONTEXTO</a:t>
            </a:r>
            <a:endParaRPr lang="es-MX" sz="51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17" name="Conector recto 16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>
                <a:solidFill>
                  <a:schemeClr val="bg1"/>
                </a:solidFill>
              </a:rPr>
              <a:t>DESARROLLO SOCIAL Y HUMANO</a:t>
            </a:r>
          </a:p>
        </p:txBody>
      </p:sp>
      <p:sp>
        <p:nvSpPr>
          <p:cNvPr id="4" name="Rectángulo 3"/>
          <p:cNvSpPr/>
          <p:nvPr/>
        </p:nvSpPr>
        <p:spPr>
          <a:xfrm>
            <a:off x="620027" y="2275471"/>
            <a:ext cx="5471984" cy="3270619"/>
          </a:xfrm>
          <a:prstGeom prst="rect">
            <a:avLst/>
          </a:prstGeom>
        </p:spPr>
        <p:txBody>
          <a:bodyPr wrap="square" lIns="130028" tIns="65014" rIns="130028" bIns="65014">
            <a:spAutoFit/>
          </a:bodyPr>
          <a:lstStyle/>
          <a:p>
            <a:pPr algn="just">
              <a:defRPr/>
            </a:pPr>
            <a:r>
              <a:rPr lang="es-ES_tradnl" sz="3400" dirty="0"/>
              <a:t>Convenio </a:t>
            </a:r>
            <a:r>
              <a:rPr lang="es-ES_tradnl" sz="3400" b="1" dirty="0"/>
              <a:t>“Despertar de los ángeles”</a:t>
            </a:r>
            <a:r>
              <a:rPr lang="es-ES_tradnl" sz="3400" dirty="0"/>
              <a:t>, centro de atención a  personas con discapacidad. Terapia física y psicológica. </a:t>
            </a:r>
            <a:r>
              <a:rPr lang="es-ES_tradnl" sz="3400" dirty="0" smtClean="0"/>
              <a:t>(</a:t>
            </a:r>
            <a:r>
              <a:rPr lang="es-ES_tradnl" sz="3400" b="1" dirty="0" smtClean="0"/>
              <a:t>más de 100 </a:t>
            </a:r>
            <a:r>
              <a:rPr lang="es-ES_tradnl" sz="3400" dirty="0"/>
              <a:t>personas a nivel de todo el cantón) </a:t>
            </a:r>
            <a:endParaRPr lang="es-EC" sz="3400" dirty="0"/>
          </a:p>
        </p:txBody>
      </p:sp>
      <p:pic>
        <p:nvPicPr>
          <p:cNvPr id="16" name="19 Imagen" descr="desperta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7320" y="2404821"/>
            <a:ext cx="4571474" cy="3023716"/>
          </a:xfrm>
          <a:prstGeom prst="rect">
            <a:avLst/>
          </a:prstGeom>
        </p:spPr>
      </p:pic>
      <p:pic>
        <p:nvPicPr>
          <p:cNvPr id="19" name="20 Imagen" descr="despertar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4313" y="5993433"/>
            <a:ext cx="4673062" cy="3100645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633078" y="7291365"/>
            <a:ext cx="5458933" cy="65648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3400" b="1" dirty="0" smtClean="0"/>
              <a:t>MIES – </a:t>
            </a:r>
            <a:r>
              <a:rPr lang="es-ES" sz="3400" b="1" dirty="0" err="1" smtClean="0"/>
              <a:t>GADM</a:t>
            </a:r>
            <a:r>
              <a:rPr lang="es-ES" sz="3400" b="1" dirty="0" smtClean="0"/>
              <a:t> Riobamba</a:t>
            </a:r>
            <a:endParaRPr lang="es-ES" sz="3400" b="1" dirty="0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3356019" y="5762677"/>
            <a:ext cx="0" cy="126361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66658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adroTexto 13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17" name="Conector recto 16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bg1"/>
                </a:solidFill>
              </a:rPr>
              <a:t>DESARROLLO HUMANO</a:t>
            </a:r>
            <a:endParaRPr lang="es-ES" sz="2800" dirty="0">
              <a:solidFill>
                <a:schemeClr val="bg1"/>
              </a:solidFill>
            </a:endParaRPr>
          </a:p>
        </p:txBody>
      </p:sp>
      <p:cxnSp>
        <p:nvCxnSpPr>
          <p:cNvPr id="5" name="Conector angular 4"/>
          <p:cNvCxnSpPr/>
          <p:nvPr/>
        </p:nvCxnSpPr>
        <p:spPr>
          <a:xfrm>
            <a:off x="5870048" y="3775102"/>
            <a:ext cx="6894" cy="3982770"/>
          </a:xfrm>
          <a:prstGeom prst="bentConnector3">
            <a:avLst>
              <a:gd name="adj1" fmla="val 4815347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/>
        </p:nvCxnSpPr>
        <p:spPr>
          <a:xfrm>
            <a:off x="6194410" y="5797559"/>
            <a:ext cx="139900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8475037" y="6598215"/>
            <a:ext cx="3773109" cy="2101068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C" sz="2800" dirty="0" smtClean="0"/>
              <a:t>El presupuesto de Parroquias rurales se </a:t>
            </a:r>
            <a:r>
              <a:rPr lang="es-EC" sz="3600" b="1" dirty="0" smtClean="0"/>
              <a:t>incrementó en 111,51%</a:t>
            </a:r>
            <a:endParaRPr lang="es-EC" sz="3600" b="1" u="sng" dirty="0"/>
          </a:p>
        </p:txBody>
      </p:sp>
      <p:sp>
        <p:nvSpPr>
          <p:cNvPr id="21" name="CuadroTexto 20"/>
          <p:cNvSpPr txBox="1"/>
          <p:nvPr/>
        </p:nvSpPr>
        <p:spPr>
          <a:xfrm>
            <a:off x="8282533" y="5490376"/>
            <a:ext cx="3472839" cy="656483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3400" b="1" dirty="0" smtClean="0"/>
              <a:t>INCLUSIÓN</a:t>
            </a:r>
            <a:endParaRPr lang="es-ES" b="1" dirty="0"/>
          </a:p>
        </p:txBody>
      </p:sp>
      <p:cxnSp>
        <p:nvCxnSpPr>
          <p:cNvPr id="23" name="Conector recto 22"/>
          <p:cNvCxnSpPr/>
          <p:nvPr/>
        </p:nvCxnSpPr>
        <p:spPr>
          <a:xfrm>
            <a:off x="8139989" y="3467917"/>
            <a:ext cx="44352" cy="44799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9"/>
          <p:cNvSpPr txBox="1"/>
          <p:nvPr/>
        </p:nvSpPr>
        <p:spPr>
          <a:xfrm>
            <a:off x="8507122" y="2852383"/>
            <a:ext cx="3773109" cy="2285734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C" sz="2800" dirty="0" smtClean="0"/>
              <a:t>Se crea la Unidad de Desarrollo Rural Integral para potenciar la atención  de las parroquias rurales.</a:t>
            </a:r>
            <a:endParaRPr lang="es-EC" sz="2800" b="1" u="sng" dirty="0"/>
          </a:p>
        </p:txBody>
      </p:sp>
      <p:pic>
        <p:nvPicPr>
          <p:cNvPr id="22" name="21 Imagen" descr="C:\Users\AlvarezE\Pictures\RUEDA DE PRENSA SETEDIS\16 de enero_3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6589" y="2222602"/>
            <a:ext cx="4908885" cy="3215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23 Imagen" descr="C:\Users\AlvarezE\Desktop\REVISTA MUNICIPIO FOTOS (Fercho)\DOTAREMOS A NUESTRAS PARROQUIAS RURALES DE PLANTAS DE TRATAMIENTO DE AGUAS RESIDUALES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9370" y="6160168"/>
            <a:ext cx="4940828" cy="3273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58126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4 Rectángulo"/>
          <p:cNvSpPr/>
          <p:nvPr/>
        </p:nvSpPr>
        <p:spPr>
          <a:xfrm>
            <a:off x="5510851" y="373115"/>
            <a:ext cx="4165121" cy="919077"/>
          </a:xfrm>
          <a:prstGeom prst="rect">
            <a:avLst/>
          </a:prstGeom>
        </p:spPr>
        <p:txBody>
          <a:bodyPr wrap="square" lIns="130028" tIns="65014" rIns="130028" bIns="65014">
            <a:spAutoFit/>
          </a:bodyPr>
          <a:lstStyle/>
          <a:p>
            <a:pPr algn="ctr"/>
            <a:r>
              <a:rPr lang="es-EC" sz="5100" b="1" dirty="0" smtClean="0">
                <a:solidFill>
                  <a:schemeClr val="bg1"/>
                </a:solidFill>
              </a:rPr>
              <a:t>CONTEXTO</a:t>
            </a:r>
            <a:endParaRPr lang="es-MX" sz="51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17" name="Conector recto 16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bg1"/>
                </a:solidFill>
              </a:rPr>
              <a:t>DESARROLLO HUMANO</a:t>
            </a:r>
            <a:endParaRPr lang="es-ES" sz="2800" dirty="0">
              <a:solidFill>
                <a:schemeClr val="bg1"/>
              </a:solidFill>
            </a:endParaRPr>
          </a:p>
        </p:txBody>
      </p:sp>
      <p:cxnSp>
        <p:nvCxnSpPr>
          <p:cNvPr id="13" name="Conector angular 12"/>
          <p:cNvCxnSpPr/>
          <p:nvPr/>
        </p:nvCxnSpPr>
        <p:spPr>
          <a:xfrm>
            <a:off x="5870048" y="3775102"/>
            <a:ext cx="6894" cy="3982770"/>
          </a:xfrm>
          <a:prstGeom prst="bentConnector3">
            <a:avLst>
              <a:gd name="adj1" fmla="val 4815347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6194410" y="6104743"/>
            <a:ext cx="139900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8282533" y="3736289"/>
            <a:ext cx="4456992" cy="1854847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pPr algn="just"/>
            <a:r>
              <a:rPr lang="es-EC" sz="2800" dirty="0"/>
              <a:t>Campaña de Desparasitación y entrega de </a:t>
            </a:r>
            <a:r>
              <a:rPr lang="es-EC" sz="2800" dirty="0" smtClean="0"/>
              <a:t>Multivitamínicos: </a:t>
            </a:r>
            <a:r>
              <a:rPr lang="es-EC" sz="2800" b="1" u="sng" dirty="0" smtClean="0"/>
              <a:t>1.500 </a:t>
            </a:r>
            <a:r>
              <a:rPr lang="es-EC" sz="2800" b="1" u="sng" dirty="0"/>
              <a:t>personas 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8282533" y="1834827"/>
            <a:ext cx="4456991" cy="1854847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pPr algn="just"/>
            <a:r>
              <a:rPr lang="es-EC" sz="2800" dirty="0" smtClean="0"/>
              <a:t>Entrega de multivitamínicos en el Día </a:t>
            </a:r>
            <a:r>
              <a:rPr lang="es-EC" sz="2800" dirty="0"/>
              <a:t>del Niño </a:t>
            </a:r>
            <a:r>
              <a:rPr lang="es-EC" sz="2800" b="1" u="sng" dirty="0" smtClean="0"/>
              <a:t>Beneficiarios</a:t>
            </a:r>
            <a:r>
              <a:rPr lang="es-EC" sz="2800" b="1" u="sng" dirty="0"/>
              <a:t>: 2.500 personas </a:t>
            </a:r>
            <a:endParaRPr lang="es-ES_tradnl" sz="2800" b="1" u="sng" dirty="0"/>
          </a:p>
        </p:txBody>
      </p:sp>
      <p:sp>
        <p:nvSpPr>
          <p:cNvPr id="22" name="CuadroTexto 21"/>
          <p:cNvSpPr txBox="1"/>
          <p:nvPr/>
        </p:nvSpPr>
        <p:spPr>
          <a:xfrm>
            <a:off x="8282533" y="5822996"/>
            <a:ext cx="3472839" cy="656483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3400" b="1" dirty="0" smtClean="0"/>
              <a:t>SALUD</a:t>
            </a:r>
            <a:endParaRPr lang="es-ES" b="1" dirty="0"/>
          </a:p>
        </p:txBody>
      </p:sp>
      <p:cxnSp>
        <p:nvCxnSpPr>
          <p:cNvPr id="23" name="Conector recto 22"/>
          <p:cNvCxnSpPr/>
          <p:nvPr/>
        </p:nvCxnSpPr>
        <p:spPr>
          <a:xfrm>
            <a:off x="8139989" y="1829602"/>
            <a:ext cx="0" cy="7346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17 Imagen" descr="andes 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9261" y="2397882"/>
            <a:ext cx="4390787" cy="2917925"/>
          </a:xfrm>
          <a:prstGeom prst="rect">
            <a:avLst/>
          </a:prstGeom>
        </p:spPr>
      </p:pic>
      <p:pic>
        <p:nvPicPr>
          <p:cNvPr id="24" name="29 Imagen" descr="rural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9261" y="6235212"/>
            <a:ext cx="4388021" cy="2917925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8282533" y="7052832"/>
            <a:ext cx="4456992" cy="1854847"/>
          </a:xfrm>
          <a:prstGeom prst="rect">
            <a:avLst/>
          </a:prstGeom>
        </p:spPr>
        <p:txBody>
          <a:bodyPr wrap="square" lIns="130028" tIns="65014" rIns="130028" bIns="65014">
            <a:spAutoFit/>
          </a:bodyPr>
          <a:lstStyle/>
          <a:p>
            <a:pPr lvl="0" algn="just">
              <a:defRPr/>
            </a:pPr>
            <a:r>
              <a:rPr lang="es-ES_tradnl" sz="2800" dirty="0"/>
              <a:t>Promoción y atención en salud; educación; derechos Humanos. Total </a:t>
            </a:r>
            <a:r>
              <a:rPr lang="es-ES_tradnl" sz="2800" dirty="0" smtClean="0"/>
              <a:t>14.446</a:t>
            </a:r>
            <a:r>
              <a:rPr lang="es-ES_tradnl" sz="2800" b="1" u="sng" dirty="0" smtClean="0"/>
              <a:t> beneficiarios</a:t>
            </a:r>
            <a:r>
              <a:rPr lang="es-ES_tradnl" sz="2800" dirty="0" smtClean="0"/>
              <a:t>.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xmlns="" val="238381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adroTexto 13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17" name="Conector recto 16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>
                <a:solidFill>
                  <a:schemeClr val="bg1"/>
                </a:solidFill>
              </a:rPr>
              <a:t>DESARROLLO SOCIAL Y HUMANO</a:t>
            </a:r>
          </a:p>
        </p:txBody>
      </p:sp>
      <p:cxnSp>
        <p:nvCxnSpPr>
          <p:cNvPr id="13" name="Conector angular 12"/>
          <p:cNvCxnSpPr/>
          <p:nvPr/>
        </p:nvCxnSpPr>
        <p:spPr>
          <a:xfrm>
            <a:off x="5870048" y="3775102"/>
            <a:ext cx="6894" cy="3982770"/>
          </a:xfrm>
          <a:prstGeom prst="bentConnector3">
            <a:avLst>
              <a:gd name="adj1" fmla="val 4815347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6194410" y="5569487"/>
            <a:ext cx="139900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7683100" y="2026628"/>
            <a:ext cx="4895476" cy="2101068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pPr algn="just"/>
            <a:r>
              <a:rPr lang="es-EC" sz="3200" b="1" dirty="0" smtClean="0"/>
              <a:t>42 máquinas de ejercicios </a:t>
            </a:r>
            <a:r>
              <a:rPr lang="es-EC" sz="3200" dirty="0" smtClean="0"/>
              <a:t>en el gimnasio al aire libre creado en el parque Ecológico y otros barrios.</a:t>
            </a:r>
            <a:endParaRPr lang="es-EC" sz="3200" b="1" u="sng" dirty="0"/>
          </a:p>
        </p:txBody>
      </p:sp>
      <p:sp>
        <p:nvSpPr>
          <p:cNvPr id="22" name="CuadroTexto 21"/>
          <p:cNvSpPr txBox="1"/>
          <p:nvPr/>
        </p:nvSpPr>
        <p:spPr>
          <a:xfrm>
            <a:off x="7747269" y="5131626"/>
            <a:ext cx="3472839" cy="656483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3400" b="1" dirty="0" smtClean="0"/>
              <a:t>RECREACIÓN</a:t>
            </a:r>
            <a:endParaRPr lang="es-ES" b="1" dirty="0"/>
          </a:p>
        </p:txBody>
      </p:sp>
      <p:cxnSp>
        <p:nvCxnSpPr>
          <p:cNvPr id="23" name="Conector recto 22"/>
          <p:cNvCxnSpPr/>
          <p:nvPr/>
        </p:nvCxnSpPr>
        <p:spPr>
          <a:xfrm>
            <a:off x="7604725" y="1829602"/>
            <a:ext cx="0" cy="7346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ángulo 2"/>
          <p:cNvSpPr/>
          <p:nvPr/>
        </p:nvSpPr>
        <p:spPr>
          <a:xfrm>
            <a:off x="7683100" y="6958724"/>
            <a:ext cx="5056426" cy="2101068"/>
          </a:xfrm>
          <a:prstGeom prst="rect">
            <a:avLst/>
          </a:prstGeom>
        </p:spPr>
        <p:txBody>
          <a:bodyPr wrap="square" lIns="130028" tIns="65014" rIns="130028" bIns="65014">
            <a:spAutoFit/>
          </a:bodyPr>
          <a:lstStyle/>
          <a:p>
            <a:pPr lvl="0" algn="just">
              <a:defRPr/>
            </a:pPr>
            <a:r>
              <a:rPr lang="es-ES_tradnl" sz="3200" dirty="0" smtClean="0"/>
              <a:t>Las culturas urbanas se revitalizan, conciertos de </a:t>
            </a:r>
            <a:r>
              <a:rPr lang="es-ES_tradnl" sz="3200" b="1" dirty="0" smtClean="0"/>
              <a:t>rock</a:t>
            </a:r>
            <a:r>
              <a:rPr lang="es-ES_tradnl" sz="3200" dirty="0" smtClean="0"/>
              <a:t>, </a:t>
            </a:r>
            <a:r>
              <a:rPr lang="es-ES_tradnl" sz="3200" b="1" dirty="0" smtClean="0"/>
              <a:t>concurso de </a:t>
            </a:r>
            <a:r>
              <a:rPr lang="es-ES_tradnl" sz="3200" b="1" dirty="0" err="1" smtClean="0"/>
              <a:t>skate</a:t>
            </a:r>
            <a:r>
              <a:rPr lang="es-ES_tradnl" sz="3200" b="1" dirty="0" smtClean="0"/>
              <a:t> </a:t>
            </a:r>
            <a:r>
              <a:rPr lang="es-ES_tradnl" sz="3200" dirty="0" smtClean="0"/>
              <a:t>en el parque sesquicentenario.</a:t>
            </a:r>
            <a:endParaRPr lang="es-ES_tradnl" sz="3200" dirty="0"/>
          </a:p>
        </p:txBody>
      </p:sp>
      <p:pic>
        <p:nvPicPr>
          <p:cNvPr id="27" name="26 Imagen" descr="C:\Users\medinac\Desktop\IMG_308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17563" y="5852770"/>
            <a:ext cx="4437806" cy="3371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27 Imagen" descr="F:\info\PARA ENVIAR\Foto Gimnasio m†s 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91916" y="1932650"/>
            <a:ext cx="4283242" cy="3337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8381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Rectángulo"/>
          <p:cNvSpPr/>
          <p:nvPr/>
        </p:nvSpPr>
        <p:spPr>
          <a:xfrm>
            <a:off x="3050228" y="5514973"/>
            <a:ext cx="9572951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6600" b="1" dirty="0" smtClean="0">
                <a:solidFill>
                  <a:schemeClr val="bg1"/>
                </a:solidFill>
              </a:rPr>
              <a:t>Rendición de Cuentas</a:t>
            </a:r>
          </a:p>
          <a:p>
            <a:pPr algn="ctr"/>
            <a:r>
              <a:rPr lang="es-EC" sz="4400" b="1" dirty="0" smtClean="0">
                <a:solidFill>
                  <a:schemeClr val="bg1"/>
                </a:solidFill>
              </a:rPr>
              <a:t>Mayo a Diciembre 2014</a:t>
            </a:r>
            <a:endParaRPr lang="es-MX" sz="4400" b="1" dirty="0">
              <a:solidFill>
                <a:schemeClr val="bg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460799" y="1518284"/>
            <a:ext cx="5741928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28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sz="6600" b="1" dirty="0" smtClean="0">
                <a:latin typeface="Century Gothic" panose="020B0502020202020204" pitchFamily="34" charset="0"/>
              </a:rPr>
              <a:t>RIOBAMBA</a:t>
            </a:r>
            <a:endParaRPr lang="es-ES" sz="6600" b="1" dirty="0">
              <a:latin typeface="Century Gothic" panose="020B0502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25953" y="741077"/>
            <a:ext cx="2185638" cy="2746977"/>
          </a:xfrm>
          <a:prstGeom prst="rect">
            <a:avLst/>
          </a:prstGeom>
        </p:spPr>
      </p:pic>
      <p:cxnSp>
        <p:nvCxnSpPr>
          <p:cNvPr id="8" name="Conector recto 7"/>
          <p:cNvCxnSpPr/>
          <p:nvPr/>
        </p:nvCxnSpPr>
        <p:spPr>
          <a:xfrm flipH="1">
            <a:off x="6378500" y="741077"/>
            <a:ext cx="15390" cy="27320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/>
          <p:cNvSpPr txBox="1"/>
          <p:nvPr/>
        </p:nvSpPr>
        <p:spPr>
          <a:xfrm>
            <a:off x="7605131" y="8349754"/>
            <a:ext cx="5196467" cy="88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b="1" i="1" dirty="0" smtClean="0"/>
              <a:t>Ing. Napoleón Cadena Oleas</a:t>
            </a:r>
          </a:p>
          <a:p>
            <a:pPr algn="r"/>
            <a:r>
              <a:rPr lang="es-EC" b="1" i="1" dirty="0" smtClean="0"/>
              <a:t>Alcalde del Cantón Riobamba</a:t>
            </a:r>
            <a:endParaRPr lang="es-EC" b="1" i="1" dirty="0"/>
          </a:p>
        </p:txBody>
      </p:sp>
    </p:spTree>
    <p:extLst>
      <p:ext uri="{BB962C8B-B14F-4D97-AF65-F5344CB8AC3E}">
        <p14:creationId xmlns:p14="http://schemas.microsoft.com/office/powerpoint/2010/main" xmlns="" val="3249048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64230" y="0"/>
            <a:ext cx="9315540" cy="2852252"/>
          </a:xfrm>
        </p:spPr>
        <p:txBody>
          <a:bodyPr>
            <a:normAutofit/>
          </a:bodyPr>
          <a:lstStyle/>
          <a:p>
            <a:pPr algn="ctr"/>
            <a:r>
              <a:rPr lang="es-EC" b="1" dirty="0" smtClean="0">
                <a:solidFill>
                  <a:schemeClr val="bg1"/>
                </a:solidFill>
                <a:latin typeface="+mn-lt"/>
              </a:rPr>
              <a:t>DESARROLLO ECONÓMICO</a:t>
            </a:r>
            <a:endParaRPr lang="es-EC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4" name="3 Imagen" descr="https://scontent-atl.xx.fbcdn.net/hphotos-xap1/v/t1.0-9/10600589_767403339967440_1203603650364363944_n.jpg?oh=b51811ece049ec1581a42b07a7a32438&amp;oe=558307F3"/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-4873" y="2155822"/>
            <a:ext cx="13008085" cy="54424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579033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xmlns="" val="1924648726"/>
              </p:ext>
            </p:extLst>
          </p:nvPr>
        </p:nvGraphicFramePr>
        <p:xfrm>
          <a:off x="943897" y="1474839"/>
          <a:ext cx="11533238" cy="7787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6" name="Conector recto 5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>
                <a:solidFill>
                  <a:schemeClr val="bg1"/>
                </a:solidFill>
              </a:rPr>
              <a:t>DESARROLLO SOCIAL Y HUMANO</a:t>
            </a:r>
          </a:p>
        </p:txBody>
      </p:sp>
    </p:spTree>
    <p:extLst>
      <p:ext uri="{BB962C8B-B14F-4D97-AF65-F5344CB8AC3E}">
        <p14:creationId xmlns:p14="http://schemas.microsoft.com/office/powerpoint/2010/main" xmlns="" val="3504279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scontent-mia.xx.fbcdn.net/hphotos-xpf1/v/t1.0-9/10421456_384585375043438_8534641457461087116_n.jpg?oh=8558f2e861e3d774c1e891fc884b301a&amp;oe=5595FF7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47895" y="6274130"/>
            <a:ext cx="4787108" cy="2815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5 Imagen" descr="C:\Users\AlvarezE\Desktop\BASE DE FOTOS REVISTA\FOTOS ERYK\FOTOS BALDEO DE PLAZAS Y MERCADOS\20150113_09120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12438" y="2023063"/>
            <a:ext cx="4722565" cy="282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uadroTexto 6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10" name="Conector recto 9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MERCADOS</a:t>
            </a:r>
            <a:endParaRPr lang="es-ES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12" name="Diagrama 11"/>
          <p:cNvGraphicFramePr/>
          <p:nvPr>
            <p:extLst>
              <p:ext uri="{D42A27DB-BD31-4B8C-83A1-F6EECF244321}">
                <p14:modId xmlns:p14="http://schemas.microsoft.com/office/powerpoint/2010/main" xmlns="" val="1084108774"/>
              </p:ext>
            </p:extLst>
          </p:nvPr>
        </p:nvGraphicFramePr>
        <p:xfrm>
          <a:off x="1173226" y="2042207"/>
          <a:ext cx="5081092" cy="16847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15" name="Gráfico 14"/>
          <p:cNvGraphicFramePr/>
          <p:nvPr>
            <p:extLst>
              <p:ext uri="{D42A27DB-BD31-4B8C-83A1-F6EECF244321}">
                <p14:modId xmlns:p14="http://schemas.microsoft.com/office/powerpoint/2010/main" xmlns="" val="2928943289"/>
              </p:ext>
            </p:extLst>
          </p:nvPr>
        </p:nvGraphicFramePr>
        <p:xfrm>
          <a:off x="445507" y="4042028"/>
          <a:ext cx="6582660" cy="5174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3271076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scontent-mia.xx.fbcdn.net/hphotos-xpf1/v/t1.0-9/10421456_384585375043438_8534641457461087116_n.jpg?oh=8558f2e861e3d774c1e891fc884b301a&amp;oe=5595FF7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38011" y="6125053"/>
            <a:ext cx="4787108" cy="2815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29 Imagen" descr="10958570_837618846279222_7850451089285143753_n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7538011" y="1925052"/>
            <a:ext cx="4750628" cy="2665437"/>
          </a:xfrm>
          <a:prstGeom prst="rect">
            <a:avLst/>
          </a:prstGeom>
        </p:spPr>
      </p:pic>
      <p:graphicFrame>
        <p:nvGraphicFramePr>
          <p:cNvPr id="8" name="2 Gráfico"/>
          <p:cNvGraphicFramePr/>
          <p:nvPr>
            <p:extLst>
              <p:ext uri="{D42A27DB-BD31-4B8C-83A1-F6EECF244321}">
                <p14:modId xmlns:p14="http://schemas.microsoft.com/office/powerpoint/2010/main" xmlns="" val="1344711724"/>
              </p:ext>
            </p:extLst>
          </p:nvPr>
        </p:nvGraphicFramePr>
        <p:xfrm>
          <a:off x="837875" y="1925051"/>
          <a:ext cx="5986671" cy="5144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CuadroTexto 12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15" name="Conector recto 14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5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MERCADOS</a:t>
            </a:r>
            <a:endParaRPr lang="es-ES" sz="2800" b="1" dirty="0">
              <a:solidFill>
                <a:schemeClr val="bg1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837875" y="7579890"/>
            <a:ext cx="6066263" cy="136044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5400" b="1" dirty="0" smtClean="0"/>
              <a:t>85% </a:t>
            </a:r>
            <a:r>
              <a:rPr lang="es-EC" sz="4000" b="1" dirty="0" smtClean="0"/>
              <a:t>Satisfacción de Comerciantes</a:t>
            </a:r>
            <a:endParaRPr lang="es-EC" sz="4000" b="1" dirty="0"/>
          </a:p>
        </p:txBody>
      </p:sp>
    </p:spTree>
    <p:extLst>
      <p:ext uri="{BB962C8B-B14F-4D97-AF65-F5344CB8AC3E}">
        <p14:creationId xmlns:p14="http://schemas.microsoft.com/office/powerpoint/2010/main" xmlns="" val="3271076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70709140"/>
              </p:ext>
            </p:extLst>
          </p:nvPr>
        </p:nvGraphicFramePr>
        <p:xfrm>
          <a:off x="473299" y="2027750"/>
          <a:ext cx="8047183" cy="47748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74841"/>
                <a:gridCol w="1778294"/>
                <a:gridCol w="3194048"/>
              </a:tblGrid>
              <a:tr h="8490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>
                          <a:effectLst/>
                        </a:rPr>
                        <a:t>ACTIVIDAD</a:t>
                      </a:r>
                      <a:endParaRPr lang="es-EC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>
                          <a:effectLst/>
                        </a:rPr>
                        <a:t>MONTO DE INVERSIÓN</a:t>
                      </a:r>
                      <a:endParaRPr lang="es-EC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effectLst/>
                        </a:rPr>
                        <a:t>RESULTADO</a:t>
                      </a:r>
                      <a:endParaRPr lang="es-EC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8689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Mantenimiento cámaras frigoríficas </a:t>
                      </a:r>
                      <a:endParaRPr lang="es-EC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>
                          <a:effectLst/>
                        </a:rPr>
                        <a:t>1.200,00</a:t>
                      </a:r>
                      <a:endParaRPr lang="es-EC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effectLst/>
                        </a:rPr>
                        <a:t>Expedición</a:t>
                      </a:r>
                      <a:r>
                        <a:rPr lang="es-EC" sz="2400" baseline="0" dirty="0" smtClean="0">
                          <a:effectLst/>
                        </a:rPr>
                        <a:t> de </a:t>
                      </a:r>
                      <a:r>
                        <a:rPr lang="es-EC" sz="2800" b="1" baseline="0" dirty="0" smtClean="0">
                          <a:effectLst/>
                        </a:rPr>
                        <a:t>certificación</a:t>
                      </a:r>
                      <a:endParaRPr lang="es-EC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270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Construcción de cuerpo de bóvedas</a:t>
                      </a:r>
                      <a:endParaRPr lang="es-EC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>
                          <a:effectLst/>
                        </a:rPr>
                        <a:t>121.576,53</a:t>
                      </a:r>
                      <a:endParaRPr lang="es-EC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effectLst/>
                        </a:rPr>
                        <a:t>Ampliación de capacidad en </a:t>
                      </a:r>
                      <a:r>
                        <a:rPr lang="es-EC" sz="2800" b="1" dirty="0" smtClean="0">
                          <a:effectLst/>
                        </a:rPr>
                        <a:t>500</a:t>
                      </a:r>
                      <a:r>
                        <a:rPr lang="es-EC" sz="2400" dirty="0" smtClean="0">
                          <a:effectLst/>
                        </a:rPr>
                        <a:t> bóvedas y </a:t>
                      </a:r>
                      <a:r>
                        <a:rPr lang="es-EC" sz="2800" b="1" dirty="0" smtClean="0">
                          <a:effectLst/>
                        </a:rPr>
                        <a:t>500</a:t>
                      </a:r>
                      <a:r>
                        <a:rPr lang="es-EC" sz="2400" dirty="0" smtClean="0">
                          <a:effectLst/>
                        </a:rPr>
                        <a:t> nichos</a:t>
                      </a:r>
                      <a:endParaRPr lang="es-EC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084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Materiales de construcción y plomería</a:t>
                      </a:r>
                      <a:endParaRPr lang="es-EC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>
                          <a:effectLst/>
                        </a:rPr>
                        <a:t>2.628,70</a:t>
                      </a:r>
                      <a:endParaRPr lang="es-EC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Ampliación</a:t>
                      </a:r>
                      <a:r>
                        <a:rPr lang="es-EC" sz="24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de vida útil de los cementerios</a:t>
                      </a:r>
                      <a:endParaRPr lang="es-EC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0106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b="1" dirty="0">
                          <a:effectLst/>
                        </a:rPr>
                        <a:t>TOTAL:</a:t>
                      </a:r>
                      <a:endParaRPr lang="es-EC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b="1" dirty="0">
                          <a:effectLst/>
                        </a:rPr>
                        <a:t>$125.405,23</a:t>
                      </a:r>
                      <a:endParaRPr lang="es-EC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2400" dirty="0">
                        <a:effectLst/>
                        <a:latin typeface="Calibri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534977" y="8137274"/>
            <a:ext cx="12204549" cy="1200329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3600" b="1" dirty="0" smtClean="0"/>
              <a:t>Se obtuvo la certificación de </a:t>
            </a:r>
            <a:r>
              <a:rPr lang="es-EC" sz="3600" b="1" dirty="0" err="1" smtClean="0"/>
              <a:t>ARCSA</a:t>
            </a:r>
            <a:r>
              <a:rPr lang="es-EC" sz="3600" b="1" dirty="0" smtClean="0"/>
              <a:t> de los dos cementerios (</a:t>
            </a:r>
            <a:r>
              <a:rPr lang="es-EC" sz="3600" b="1" dirty="0" err="1" smtClean="0"/>
              <a:t>Yaruquíes</a:t>
            </a:r>
            <a:r>
              <a:rPr lang="es-EC" sz="3600" b="1" dirty="0" smtClean="0"/>
              <a:t> y Riobamba)</a:t>
            </a:r>
          </a:p>
        </p:txBody>
      </p:sp>
      <p:pic>
        <p:nvPicPr>
          <p:cNvPr id="6" name="18 Imagen" descr="cementerio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2240" y="1999002"/>
            <a:ext cx="4005232" cy="2649296"/>
          </a:xfrm>
          <a:prstGeom prst="rect">
            <a:avLst/>
          </a:prstGeom>
        </p:spPr>
      </p:pic>
      <p:pic>
        <p:nvPicPr>
          <p:cNvPr id="7" name="13 Imagen" descr="DSC_47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93024" y="5091305"/>
            <a:ext cx="3946502" cy="2613015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10" name="Conector recto 9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CEMENTERIOS</a:t>
            </a:r>
            <a:endParaRPr lang="es-E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4202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189589" y="1034714"/>
            <a:ext cx="10866053" cy="103471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EC" sz="2800" b="1" dirty="0" smtClean="0"/>
              <a:t>EXPEDIENTE  DE LA COMPAÑÍA </a:t>
            </a:r>
            <a:r>
              <a:rPr lang="es-EC" sz="2800" b="1" dirty="0"/>
              <a:t>DE ECONOMÍA MIXTA </a:t>
            </a:r>
            <a:r>
              <a:rPr lang="es-EC" sz="2800" b="1" dirty="0" smtClean="0"/>
              <a:t>PARQUE</a:t>
            </a:r>
            <a:br>
              <a:rPr lang="es-EC" sz="2800" b="1" dirty="0" smtClean="0"/>
            </a:br>
            <a:r>
              <a:rPr lang="es-EC" sz="2800" b="1" dirty="0"/>
              <a:t>INDUSTRIAL RIOBAMBA  (INPRIOCEM)</a:t>
            </a:r>
            <a:endParaRPr lang="es-EC" sz="2800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xmlns="" val="4100376532"/>
              </p:ext>
            </p:extLst>
          </p:nvPr>
        </p:nvGraphicFramePr>
        <p:xfrm>
          <a:off x="1130968" y="2382253"/>
          <a:ext cx="10883227" cy="4000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5 Grupo"/>
          <p:cNvGrpSpPr/>
          <p:nvPr/>
        </p:nvGrpSpPr>
        <p:grpSpPr>
          <a:xfrm>
            <a:off x="1179938" y="6337224"/>
            <a:ext cx="5441612" cy="2996209"/>
            <a:chOff x="0" y="820893"/>
            <a:chExt cx="3852427" cy="2903861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7" name="6 Rectángulo"/>
            <p:cNvSpPr/>
            <p:nvPr/>
          </p:nvSpPr>
          <p:spPr>
            <a:xfrm>
              <a:off x="0" y="820893"/>
              <a:ext cx="3852427" cy="2903861"/>
            </a:xfrm>
            <a:prstGeom prst="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7 Rectángulo"/>
            <p:cNvSpPr/>
            <p:nvPr/>
          </p:nvSpPr>
          <p:spPr>
            <a:xfrm>
              <a:off x="0" y="820893"/>
              <a:ext cx="3852427" cy="29038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algn="ctr" defTabSz="94811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C" sz="26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9" name="8 Imagen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80315" y="6371575"/>
            <a:ext cx="5404709" cy="295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10 Grupo"/>
          <p:cNvGrpSpPr/>
          <p:nvPr/>
        </p:nvGrpSpPr>
        <p:grpSpPr>
          <a:xfrm>
            <a:off x="6639701" y="6354730"/>
            <a:ext cx="5441612" cy="2996209"/>
            <a:chOff x="0" y="820893"/>
            <a:chExt cx="3852427" cy="2903861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2" name="11 Rectángulo"/>
            <p:cNvSpPr/>
            <p:nvPr/>
          </p:nvSpPr>
          <p:spPr>
            <a:xfrm>
              <a:off x="0" y="820893"/>
              <a:ext cx="3852427" cy="2903861"/>
            </a:xfrm>
            <a:prstGeom prst="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12 Rectángulo"/>
            <p:cNvSpPr/>
            <p:nvPr/>
          </p:nvSpPr>
          <p:spPr>
            <a:xfrm>
              <a:off x="0" y="820893"/>
              <a:ext cx="3852427" cy="29038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algn="ctr" defTabSz="94811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C" sz="26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0" name="9 Imagen" descr="escanear0001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58464" y="6337223"/>
            <a:ext cx="5423160" cy="2996209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sp>
        <p:nvSpPr>
          <p:cNvPr id="14" name="Título 1"/>
          <p:cNvSpPr txBox="1">
            <a:spLocks/>
          </p:cNvSpPr>
          <p:nvPr/>
        </p:nvSpPr>
        <p:spPr>
          <a:xfrm>
            <a:off x="6138720" y="0"/>
            <a:ext cx="5984317" cy="89000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20000"/>
          </a:bodyPr>
          <a:lstStyle/>
          <a:p>
            <a:pPr marL="0" marR="0" lvl="0" indent="0" algn="r" defTabSz="13002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4400" b="1" i="0" u="none" strike="noStrike" kern="1200" cap="none" spc="0" normalizeH="0" baseline="0" noProof="0" smtClean="0">
                <a:ln>
                  <a:noFill/>
                </a:ln>
                <a:solidFill>
                  <a:srgbClr val="001737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es-EC" sz="4400" b="1" i="0" u="none" strike="noStrike" kern="1200" cap="none" spc="0" normalizeH="0" baseline="0" noProof="0" smtClean="0">
                <a:ln>
                  <a:noFill/>
                </a:ln>
                <a:solidFill>
                  <a:srgbClr val="001737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es-EC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PARQUE INDUSTRIAL</a:t>
            </a:r>
            <a:endParaRPr kumimoji="0" lang="es-EC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9410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39025819"/>
              </p:ext>
            </p:extLst>
          </p:nvPr>
        </p:nvGraphicFramePr>
        <p:xfrm>
          <a:off x="1761892" y="2629729"/>
          <a:ext cx="8271482" cy="2743200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2542312"/>
                <a:gridCol w="2824238"/>
                <a:gridCol w="2904932"/>
              </a:tblGrid>
              <a:tr h="5115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3000" dirty="0">
                          <a:effectLst/>
                        </a:rPr>
                        <a:t>FAENAMIENTO</a:t>
                      </a:r>
                      <a:endParaRPr lang="es-EC" sz="3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3000">
                          <a:effectLst/>
                        </a:rPr>
                        <a:t>ANTES</a:t>
                      </a:r>
                      <a:endParaRPr lang="es-EC" sz="3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3000" dirty="0" smtClean="0">
                          <a:effectLst/>
                        </a:rPr>
                        <a:t>ACTUAL</a:t>
                      </a:r>
                      <a:endParaRPr lang="es-EC" sz="3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15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3000" dirty="0">
                          <a:effectLst/>
                        </a:rPr>
                        <a:t>BOVINOS</a:t>
                      </a:r>
                      <a:endParaRPr lang="es-EC" sz="3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3000" dirty="0">
                          <a:effectLst/>
                        </a:rPr>
                        <a:t>190</a:t>
                      </a:r>
                      <a:endParaRPr lang="es-EC" sz="3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3000" dirty="0">
                          <a:effectLst/>
                        </a:rPr>
                        <a:t>230</a:t>
                      </a:r>
                      <a:endParaRPr lang="es-EC" sz="3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15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3000">
                          <a:effectLst/>
                        </a:rPr>
                        <a:t>PORCINOS</a:t>
                      </a:r>
                      <a:endParaRPr lang="es-EC" sz="3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3000" dirty="0">
                          <a:effectLst/>
                        </a:rPr>
                        <a:t>230</a:t>
                      </a:r>
                      <a:endParaRPr lang="es-EC" sz="3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3000" dirty="0">
                          <a:effectLst/>
                        </a:rPr>
                        <a:t>280</a:t>
                      </a:r>
                      <a:endParaRPr lang="es-EC" sz="3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15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3000" dirty="0">
                          <a:effectLst/>
                        </a:rPr>
                        <a:t>OVINOS</a:t>
                      </a:r>
                      <a:endParaRPr lang="es-EC" sz="3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3000" dirty="0">
                          <a:effectLst/>
                        </a:rPr>
                        <a:t>300</a:t>
                      </a:r>
                      <a:endParaRPr lang="es-EC" sz="3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3000" dirty="0">
                          <a:effectLst/>
                        </a:rPr>
                        <a:t>360</a:t>
                      </a:r>
                      <a:endParaRPr lang="es-EC" sz="3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xmlns="" val="1481911390"/>
              </p:ext>
            </p:extLst>
          </p:nvPr>
        </p:nvGraphicFramePr>
        <p:xfrm>
          <a:off x="256032" y="5989802"/>
          <a:ext cx="12747181" cy="3456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10303725" y="2649627"/>
            <a:ext cx="2207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6000" b="1" dirty="0" smtClean="0"/>
              <a:t>20,8%</a:t>
            </a:r>
            <a:endParaRPr lang="es-EC" sz="6000" b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11" name="Conector recto 10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CAMAL MUNICIPAL</a:t>
            </a:r>
            <a:endParaRPr lang="es-ES" sz="2800" b="1" dirty="0">
              <a:solidFill>
                <a:schemeClr val="bg1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694982" y="2118736"/>
            <a:ext cx="3638625" cy="4862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 smtClean="0"/>
              <a:t>Capacidad de producción:</a:t>
            </a:r>
            <a:endParaRPr lang="es-EC" dirty="0"/>
          </a:p>
        </p:txBody>
      </p:sp>
      <p:cxnSp>
        <p:nvCxnSpPr>
          <p:cNvPr id="16" name="Conector recto de flecha 15"/>
          <p:cNvCxnSpPr/>
          <p:nvPr/>
        </p:nvCxnSpPr>
        <p:spPr>
          <a:xfrm flipV="1">
            <a:off x="11407695" y="3665290"/>
            <a:ext cx="0" cy="148657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82794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3 CuadroTexto"/>
          <p:cNvSpPr txBox="1">
            <a:spLocks noChangeArrowheads="1"/>
          </p:cNvSpPr>
          <p:nvPr/>
        </p:nvSpPr>
        <p:spPr bwMode="auto">
          <a:xfrm>
            <a:off x="1327150" y="1697038"/>
            <a:ext cx="10296525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2000" dirty="0">
                <a:latin typeface="Calibri" pitchFamily="34" charset="0"/>
              </a:rPr>
              <a:t>Posicionamiento del destino y marca territorial Riobamba a 50.000 turistas con un incremento del presupuesto del 360% en promoción turística, participación en ferias, prensa escrita, televisión nacional y medios digitales.</a:t>
            </a:r>
          </a:p>
          <a:p>
            <a:pPr algn="just"/>
            <a:r>
              <a:rPr lang="es-EC" sz="2000" dirty="0">
                <a:latin typeface="Calibri" pitchFamily="34" charset="0"/>
              </a:rPr>
              <a:t>35% del presupuesto destinado a la promoción turística, 40% del presupuesto de turismo en las parroquias</a:t>
            </a:r>
            <a:r>
              <a:rPr lang="es-EC" dirty="0">
                <a:latin typeface="Calibri" pitchFamily="34" charset="0"/>
              </a:rPr>
              <a:t>.</a:t>
            </a:r>
          </a:p>
          <a:p>
            <a:endParaRPr lang="es-EC" dirty="0">
              <a:latin typeface="Calibri" pitchFamily="34" charset="0"/>
            </a:endParaRPr>
          </a:p>
        </p:txBody>
      </p:sp>
      <p:pic>
        <p:nvPicPr>
          <p:cNvPr id="38915" name="Imagen 2" descr="DSC0713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4775" y="3309938"/>
            <a:ext cx="4391025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65938" y="5961063"/>
            <a:ext cx="6137275" cy="378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063" y="3435350"/>
            <a:ext cx="6400800" cy="395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uadroTexto 7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10" name="Conector recto 9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TURISMO</a:t>
            </a:r>
            <a:endParaRPr lang="es-E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/>
        </p:nvGraphicFramePr>
        <p:xfrm>
          <a:off x="1225296" y="1773936"/>
          <a:ext cx="11119104" cy="6675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7" name="Conector recto 6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TURISMO</a:t>
            </a:r>
            <a:endParaRPr lang="es-E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88885611"/>
              </p:ext>
            </p:extLst>
          </p:nvPr>
        </p:nvGraphicFramePr>
        <p:xfrm>
          <a:off x="814388" y="1869727"/>
          <a:ext cx="11674475" cy="4034156"/>
        </p:xfrm>
        <a:graphic>
          <a:graphicData uri="http://schemas.openxmlformats.org/drawingml/2006/table">
            <a:tbl>
              <a:tblPr/>
              <a:tblGrid>
                <a:gridCol w="7002462"/>
                <a:gridCol w="4672013"/>
              </a:tblGrid>
              <a:tr h="342900">
                <a:tc>
                  <a:txBody>
                    <a:bodyPr/>
                    <a:lstStyle/>
                    <a:p>
                      <a:pPr marL="0" marR="0" lvl="0" indent="0" algn="ctr" defTabSz="130016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ＭＳ Ｐゴシック" pitchFamily="34" charset="-128"/>
                        </a:rPr>
                        <a:t>Actividades/Proyectos</a:t>
                      </a:r>
                      <a:endParaRPr kumimoji="0" lang="es-EC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46927" marR="46927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0016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ea typeface="ＭＳ Ｐゴシック" pitchFamily="34" charset="-128"/>
                        </a:rPr>
                        <a:t>Beneficiarios / Productos desarrollados</a:t>
                      </a:r>
                      <a:endParaRPr kumimoji="0" lang="es-EC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46927" marR="46927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130016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Promoción turística</a:t>
                      </a:r>
                      <a:endParaRPr kumimoji="0" lang="es-EC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46927" marR="46927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0016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Promoción y difusión a 50.000 turistas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46927" marR="46927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1325563">
                <a:tc>
                  <a:txBody>
                    <a:bodyPr/>
                    <a:lstStyle/>
                    <a:p>
                      <a:pPr marL="0" marR="0" lvl="0" indent="0" algn="l" defTabSz="130016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Desarrollo de proyectos  de vinculación e investigación: UNACH, ESPOCH, MAE, INPC, Ministerio de Cultura y Patrimonio.</a:t>
                      </a:r>
                      <a:endParaRPr kumimoji="0" lang="es-EC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46927" marR="46927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0016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30 estudiantes beneficiados </a:t>
                      </a:r>
                    </a:p>
                    <a:p>
                      <a:pPr marL="0" marR="0" lvl="0" indent="0" algn="l" defTabSz="130016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6 docentes</a:t>
                      </a:r>
                    </a:p>
                    <a:p>
                      <a:pPr marL="0" marR="0" lvl="0" indent="0" algn="l" defTabSz="130016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15 mesas de trabajo 500 actores del sector turístico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46927" marR="46927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130016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Desarrollo de rutas parroquiales turismo cultural y de naturaleza</a:t>
                      </a:r>
                      <a:endParaRPr kumimoji="0" lang="es-EC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  <a:p>
                      <a:pPr marL="0" marR="0" lvl="0" indent="0" algn="l" defTabSz="130016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46927" marR="46927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l" defTabSz="130016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 Parroquias rurales</a:t>
                      </a:r>
                    </a:p>
                  </a:txBody>
                  <a:tcPr marL="46927" marR="46927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130016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Verificación y georreferenciación del catastro turístico </a:t>
                      </a:r>
                      <a:endParaRPr kumimoji="0" lang="es-EC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46927" marR="46927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0016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450 establecimientos turísticos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46927" marR="46927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130016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Desarrollo del proyecto de registro de patrimonio inmaterial  </a:t>
                      </a:r>
                    </a:p>
                    <a:p>
                      <a:pPr marL="0" marR="0" lvl="0" indent="0" algn="l" defTabSz="130016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L="46927" marR="46927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0016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5 Parroquias rurales </a:t>
                      </a:r>
                    </a:p>
                  </a:txBody>
                  <a:tcPr marL="46927" marR="46927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0984" name="Imagen 1" descr="DSC_003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761" y="5967343"/>
            <a:ext cx="5340350" cy="35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988" y="5660190"/>
            <a:ext cx="6995145" cy="419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uadroTexto 4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7" name="Conector recto 6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TURISMO</a:t>
            </a:r>
            <a:endParaRPr lang="es-E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Conector recto 29"/>
          <p:cNvCxnSpPr>
            <a:stCxn id="24" idx="1"/>
          </p:cNvCxnSpPr>
          <p:nvPr/>
        </p:nvCxnSpPr>
        <p:spPr>
          <a:xfrm flipV="1">
            <a:off x="6200078" y="7959884"/>
            <a:ext cx="0" cy="1133706"/>
          </a:xfrm>
          <a:prstGeom prst="line">
            <a:avLst/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xmlns="" val="2244408889"/>
              </p:ext>
            </p:extLst>
          </p:nvPr>
        </p:nvGraphicFramePr>
        <p:xfrm>
          <a:off x="933825" y="1709957"/>
          <a:ext cx="11676389" cy="5779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4" name="Rectángulo 23"/>
          <p:cNvSpPr/>
          <p:nvPr/>
        </p:nvSpPr>
        <p:spPr>
          <a:xfrm>
            <a:off x="6200078" y="8753348"/>
            <a:ext cx="6088047" cy="680484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b="1" dirty="0">
                <a:solidFill>
                  <a:schemeClr val="tx1"/>
                </a:solidFill>
              </a:rPr>
              <a:t>4</a:t>
            </a:r>
            <a:r>
              <a:rPr lang="es-EC" b="1" dirty="0" smtClean="0">
                <a:solidFill>
                  <a:schemeClr val="tx1"/>
                </a:solidFill>
              </a:rPr>
              <a:t> MESES DE EJECUCIÓN PRESUPUESTARIA</a:t>
            </a:r>
            <a:endParaRPr lang="es-EC" b="1" dirty="0">
              <a:solidFill>
                <a:schemeClr val="tx1"/>
              </a:solidFill>
            </a:endParaRPr>
          </a:p>
        </p:txBody>
      </p:sp>
      <p:cxnSp>
        <p:nvCxnSpPr>
          <p:cNvPr id="26" name="Conector recto 25"/>
          <p:cNvCxnSpPr>
            <a:endCxn id="32" idx="1"/>
          </p:cNvCxnSpPr>
          <p:nvPr/>
        </p:nvCxnSpPr>
        <p:spPr>
          <a:xfrm flipH="1">
            <a:off x="2631687" y="4705815"/>
            <a:ext cx="1" cy="3254069"/>
          </a:xfrm>
          <a:prstGeom prst="line">
            <a:avLst/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ángulo 31"/>
          <p:cNvSpPr/>
          <p:nvPr/>
        </p:nvSpPr>
        <p:spPr>
          <a:xfrm>
            <a:off x="2631687" y="7619642"/>
            <a:ext cx="9656437" cy="6804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b="1" dirty="0" smtClean="0">
                <a:solidFill>
                  <a:schemeClr val="tx1"/>
                </a:solidFill>
              </a:rPr>
              <a:t>7 MESES DE GESTIÓN</a:t>
            </a:r>
            <a:endParaRPr lang="es-EC" b="1" dirty="0">
              <a:solidFill>
                <a:schemeClr val="tx1"/>
              </a:solidFill>
            </a:endParaRPr>
          </a:p>
        </p:txBody>
      </p:sp>
      <p:sp>
        <p:nvSpPr>
          <p:cNvPr id="35" name="CuadroTexto 34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36" name="Imagen 3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37" name="Conector recto 36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uadroTexto 37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ALCANCE DE LA RENDICIÓN DE CUENTAS</a:t>
            </a:r>
            <a:endParaRPr lang="es-E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4279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Imagen 6" descr="2014-11-08 16.18.2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9650" y="1897063"/>
            <a:ext cx="4037013" cy="361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Imagen 5" descr="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7613" y="4510088"/>
            <a:ext cx="50292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59513" y="481013"/>
            <a:ext cx="5983287" cy="890587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es-EC" sz="3600" b="1" smtClean="0">
                <a:solidFill>
                  <a:srgbClr val="001737"/>
                </a:solidFill>
                <a:latin typeface="Calibri" pitchFamily="34" charset="0"/>
                <a:ea typeface="ＭＳ Ｐゴシック" pitchFamily="34" charset="-128"/>
              </a:rPr>
              <a:t>DESARROLLO ECONÓMICO</a:t>
            </a:r>
            <a:br>
              <a:rPr lang="es-EC" sz="3600" b="1" smtClean="0">
                <a:solidFill>
                  <a:srgbClr val="001737"/>
                </a:solidFill>
                <a:latin typeface="Calibri" pitchFamily="34" charset="0"/>
                <a:ea typeface="ＭＳ Ｐゴシック" pitchFamily="34" charset="-128"/>
              </a:rPr>
            </a:br>
            <a:r>
              <a:rPr lang="es-EC" sz="3600" b="1" smtClean="0">
                <a:solidFill>
                  <a:srgbClr val="FF0000"/>
                </a:solidFill>
                <a:latin typeface="Calibri" pitchFamily="34" charset="0"/>
                <a:ea typeface="ＭＳ Ｐゴシック" pitchFamily="34" charset="-128"/>
              </a:rPr>
              <a:t>TURISMO SUSTENTABLE</a:t>
            </a:r>
          </a:p>
        </p:txBody>
      </p:sp>
      <p:pic>
        <p:nvPicPr>
          <p:cNvPr id="3" name="2 Imagen" descr="C:\Users\AndreaElizabeth\Pictures\FITE\10389619_768773819830392_8884688941169417266_n.jpg"/>
          <p:cNvPicPr/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1051528" y="1840516"/>
            <a:ext cx="6135656" cy="3808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990" name="Imagen 4" descr="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94475" y="4705350"/>
            <a:ext cx="4802188" cy="360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2580028" y="950734"/>
            <a:ext cx="8268240" cy="1191584"/>
          </a:xfrm>
        </p:spPr>
        <p:txBody>
          <a:bodyPr>
            <a:normAutofit fontScale="90000"/>
          </a:bodyPr>
          <a:lstStyle/>
          <a:p>
            <a:pPr algn="ctr"/>
            <a:r>
              <a:rPr lang="es-EC" b="1" dirty="0" smtClean="0">
                <a:solidFill>
                  <a:schemeClr val="bg1"/>
                </a:solidFill>
                <a:latin typeface="+mn-lt"/>
              </a:rPr>
              <a:t>ORDENAMIENTO TERRITORIAL</a:t>
            </a:r>
            <a:endParaRPr lang="es-EC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4" name="3 Imagen" descr="https://scontent-atl.xx.fbcdn.net/hphotos-xfa1/v/t1.0-9/10923616_823934140981026_6864548983421515645_n.jpg?oh=ea57f652ed711528ed3ce5ea09859108&amp;oe=5583A691"/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3872" y="2746468"/>
            <a:ext cx="12949341" cy="54178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68743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1474839" y="1474839"/>
          <a:ext cx="11002296" cy="7787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504279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55371"/>
            <a:ext cx="9147312" cy="6940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23 CuadroTexto"/>
          <p:cNvSpPr txBox="1"/>
          <p:nvPr/>
        </p:nvSpPr>
        <p:spPr>
          <a:xfrm>
            <a:off x="10640302" y="5875462"/>
            <a:ext cx="1875614" cy="31085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C" sz="2800" dirty="0" smtClean="0"/>
              <a:t>COLTA</a:t>
            </a:r>
          </a:p>
          <a:p>
            <a:endParaRPr lang="es-EC" sz="2800" dirty="0" smtClean="0"/>
          </a:p>
          <a:p>
            <a:r>
              <a:rPr lang="es-EC" sz="2800" dirty="0" smtClean="0"/>
              <a:t>GUANO</a:t>
            </a:r>
          </a:p>
          <a:p>
            <a:endParaRPr lang="es-EC" sz="2800" dirty="0" smtClean="0"/>
          </a:p>
          <a:p>
            <a:r>
              <a:rPr lang="es-EC" sz="2800" dirty="0" smtClean="0"/>
              <a:t>GUAMOTE</a:t>
            </a:r>
          </a:p>
          <a:p>
            <a:endParaRPr lang="es-EC" sz="2800" dirty="0" smtClean="0"/>
          </a:p>
          <a:p>
            <a:r>
              <a:rPr lang="es-EC" sz="2800" dirty="0" smtClean="0"/>
              <a:t>CHAMBO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7" name="Conector recto 6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SOLUCIÓN DE DIFERENDOS LIMÍTROFES</a:t>
            </a:r>
            <a:endParaRPr lang="es-ES" sz="2800" b="1" dirty="0">
              <a:solidFill>
                <a:schemeClr val="bg1"/>
              </a:solidFill>
            </a:endParaRPr>
          </a:p>
        </p:txBody>
      </p:sp>
      <p:pic>
        <p:nvPicPr>
          <p:cNvPr id="9" name="8 Imagen" descr="https://fbcdn-sphotos-e-a.akamaihd.net/hphotos-ak-xfp1/v/t1.0-9/10968244_848215825219524_8688122194960642186_n.jpg?oh=9b6efcce4763ca113c7133ecb389dcfc&amp;oe=55512C3C&amp;__gda__=1435913397_9cdab4d49beadaec9310628c55f4997b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750630" y="2090045"/>
            <a:ext cx="4944743" cy="3515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575379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238181" y="3689947"/>
            <a:ext cx="4384464" cy="24622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4400" dirty="0" smtClean="0"/>
              <a:t>Regulado y registrado </a:t>
            </a:r>
            <a:r>
              <a:rPr lang="es-EC" sz="6600" b="1" dirty="0" smtClean="0"/>
              <a:t>240.000 m</a:t>
            </a:r>
            <a:r>
              <a:rPr lang="es-EC" sz="6600" b="1" baseline="30000" dirty="0" smtClean="0"/>
              <a:t>2</a:t>
            </a:r>
            <a:endParaRPr lang="es-EC" sz="4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180" y="2217986"/>
            <a:ext cx="7200742" cy="6685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5748" y="7912686"/>
            <a:ext cx="17240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uadroTexto 5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8" name="Conector recto 7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REGISTRO DE ÁREAS DE USO PÚBLICO</a:t>
            </a:r>
            <a:endParaRPr lang="es-E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5379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xmlns="" val="2472596682"/>
              </p:ext>
            </p:extLst>
          </p:nvPr>
        </p:nvGraphicFramePr>
        <p:xfrm>
          <a:off x="1065642" y="2439380"/>
          <a:ext cx="11192256" cy="5779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6" name="Conector recto 5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CATASTRO – PLAN PILOTO</a:t>
            </a:r>
            <a:endParaRPr lang="es-E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3830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4 Grupo"/>
          <p:cNvGrpSpPr/>
          <p:nvPr/>
        </p:nvGrpSpPr>
        <p:grpSpPr>
          <a:xfrm>
            <a:off x="583724" y="2045368"/>
            <a:ext cx="2905433" cy="7387390"/>
            <a:chOff x="1040140" y="-2026447"/>
            <a:chExt cx="4971104" cy="6621702"/>
          </a:xfrm>
        </p:grpSpPr>
        <p:sp>
          <p:nvSpPr>
            <p:cNvPr id="6" name="5 Rectángulo"/>
            <p:cNvSpPr/>
            <p:nvPr/>
          </p:nvSpPr>
          <p:spPr>
            <a:xfrm>
              <a:off x="1040140" y="-2026447"/>
              <a:ext cx="4971104" cy="662170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6 Rectángulo"/>
            <p:cNvSpPr/>
            <p:nvPr/>
          </p:nvSpPr>
          <p:spPr>
            <a:xfrm>
              <a:off x="1115001" y="-1175788"/>
              <a:ext cx="4816062" cy="46178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035" tIns="26035" rIns="26035" bIns="26035" numCol="1" spcCol="1270" anchor="b" anchorCtr="0">
              <a:noAutofit/>
            </a:bodyPr>
            <a:lstStyle/>
            <a:p>
              <a:pPr lvl="0" algn="just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3200" kern="1200" dirty="0" smtClean="0">
                  <a:solidFill>
                    <a:schemeClr val="bg1"/>
                  </a:solidFill>
                </a:rPr>
                <a:t>Adem</a:t>
              </a:r>
              <a:r>
                <a:rPr lang="es-ES" sz="3200" dirty="0" smtClean="0">
                  <a:solidFill>
                    <a:schemeClr val="bg1"/>
                  </a:solidFill>
                </a:rPr>
                <a:t>ás está en trámite </a:t>
              </a:r>
              <a:r>
                <a:rPr lang="es-ES" sz="3200" kern="1200" dirty="0" smtClean="0">
                  <a:solidFill>
                    <a:schemeClr val="bg1"/>
                  </a:solidFill>
                </a:rPr>
                <a:t>un crédito con el BDE para las áreas consolidadas  por . Se cubrirán </a:t>
              </a:r>
              <a:r>
                <a:rPr lang="es-ES" sz="3200" b="1" kern="1200" dirty="0" smtClean="0">
                  <a:solidFill>
                    <a:schemeClr val="bg1"/>
                  </a:solidFill>
                </a:rPr>
                <a:t>7500 has</a:t>
              </a:r>
              <a:r>
                <a:rPr lang="es-ES" sz="3200" kern="1200" dirty="0" smtClean="0">
                  <a:solidFill>
                    <a:schemeClr val="bg1"/>
                  </a:solidFill>
                </a:rPr>
                <a:t>. Y se estima pasar de </a:t>
              </a:r>
              <a:r>
                <a:rPr lang="es-ES" sz="3200" b="1" kern="1200" dirty="0" smtClean="0">
                  <a:solidFill>
                    <a:schemeClr val="bg1"/>
                  </a:solidFill>
                </a:rPr>
                <a:t>51.428 predios</a:t>
              </a:r>
              <a:r>
                <a:rPr lang="es-ES" sz="3200" kern="1200" dirty="0" smtClean="0">
                  <a:solidFill>
                    <a:schemeClr val="bg1"/>
                  </a:solidFill>
                </a:rPr>
                <a:t>, </a:t>
              </a:r>
              <a:r>
                <a:rPr lang="es-ES" sz="3200" b="1" kern="1200" dirty="0" smtClean="0">
                  <a:solidFill>
                    <a:schemeClr val="bg1"/>
                  </a:solidFill>
                </a:rPr>
                <a:t>a 90.000 </a:t>
              </a:r>
              <a:r>
                <a:rPr lang="es-ES" sz="3200" kern="1200" dirty="0" smtClean="0">
                  <a:solidFill>
                    <a:schemeClr val="bg1"/>
                  </a:solidFill>
                </a:rPr>
                <a:t>en 2015</a:t>
              </a:r>
              <a:endParaRPr lang="es-EC" sz="3200" kern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84736" y="2136274"/>
            <a:ext cx="9124358" cy="7031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CuadroTexto 8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11" name="Conector recto 10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CATASTRO – PLAN PILOTO</a:t>
            </a:r>
            <a:endParaRPr lang="es-E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3830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Av. Ecuad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9489" y="3884159"/>
            <a:ext cx="10975195" cy="5319673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1091380" y="1976283"/>
            <a:ext cx="11031793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C" sz="3600" dirty="0" smtClean="0"/>
              <a:t>La Avenida Ecuador tiene una extensión de 2,8km. Se encuentra en etapa de diseño definitivo</a:t>
            </a:r>
            <a:r>
              <a:rPr lang="es-EC" sz="3600" dirty="0"/>
              <a:t>.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8" name="Conector recto 7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VÍAS– AVENIDA ECUADOR</a:t>
            </a:r>
            <a:endParaRPr lang="es-E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5379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74571" y="3000722"/>
            <a:ext cx="3758409" cy="5011007"/>
          </a:xfrm>
          <a:prstGeom prst="rect">
            <a:avLst/>
          </a:prstGeom>
        </p:spPr>
      </p:pic>
      <p:pic>
        <p:nvPicPr>
          <p:cNvPr id="21" name="Imagen 20" descr="DSC0968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694876" y="3000722"/>
            <a:ext cx="3758409" cy="5011007"/>
          </a:xfrm>
          <a:prstGeom prst="rect">
            <a:avLst/>
          </a:prstGeom>
        </p:spPr>
      </p:pic>
      <p:pic>
        <p:nvPicPr>
          <p:cNvPr id="22" name="Imagen 21" descr="VACA CEBR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46772" y="2830070"/>
            <a:ext cx="4021367" cy="5352312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1399375" y="8822754"/>
            <a:ext cx="10196368" cy="525187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_tradnl" b="1" dirty="0" smtClean="0"/>
              <a:t>INTERVENCIONES TÉCNICAS CON SU RESPECTIVOS ESTUDIOS</a:t>
            </a:r>
            <a:endParaRPr lang="es-ES" b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1220416" y="8166309"/>
            <a:ext cx="3147723" cy="43765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pPr algn="just"/>
            <a:r>
              <a:rPr lang="es-ES_tradnl" sz="2000" b="1" dirty="0" smtClean="0"/>
              <a:t>VACA CEBRA</a:t>
            </a:r>
            <a:endParaRPr lang="es-ES" sz="2000" b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5078036" y="8229312"/>
            <a:ext cx="3147723" cy="43765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pPr algn="just"/>
            <a:r>
              <a:rPr lang="es-ES_tradnl" sz="2000" b="1" dirty="0" smtClean="0"/>
              <a:t>ANTONIO JOSÉ DE SUCRE</a:t>
            </a:r>
            <a:endParaRPr lang="es-ES" sz="2000" b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9022344" y="8252560"/>
            <a:ext cx="3147723" cy="43765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_tradnl" sz="2000" b="1" dirty="0" smtClean="0"/>
              <a:t>ESTUDIOS VENUS</a:t>
            </a:r>
            <a:endParaRPr lang="es-ES" sz="2000" b="1" dirty="0"/>
          </a:p>
        </p:txBody>
      </p:sp>
      <p:sp>
        <p:nvSpPr>
          <p:cNvPr id="18" name="CuadroTexto 17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20" name="Conector recto 19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23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PATRIMONIO</a:t>
            </a:r>
            <a:endParaRPr lang="es-E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8815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29753" y="3274360"/>
            <a:ext cx="5093531" cy="3819993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098632" y="3274361"/>
            <a:ext cx="5017450" cy="3762934"/>
          </a:xfrm>
          <a:prstGeom prst="rect">
            <a:avLst/>
          </a:prstGeom>
        </p:spPr>
      </p:pic>
      <p:sp>
        <p:nvSpPr>
          <p:cNvPr id="20" name="CuadroTexto 19"/>
          <p:cNvSpPr txBox="1"/>
          <p:nvPr/>
        </p:nvSpPr>
        <p:spPr>
          <a:xfrm>
            <a:off x="1645518" y="1998483"/>
            <a:ext cx="10470564" cy="919077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_tradnl" b="1" dirty="0" smtClean="0"/>
              <a:t>PROYECTO DE MEJORAMIENTO DE LA IMAGEN URBANA DE LA CALLE PRIMERA CONSTITUYENTE ENTRE ESPEJO Y LARREA</a:t>
            </a:r>
            <a:endParaRPr lang="es-ES" b="1" dirty="0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5979" b="37566"/>
          <a:stretch>
            <a:fillRect/>
          </a:stretch>
        </p:blipFill>
        <p:spPr bwMode="auto">
          <a:xfrm>
            <a:off x="0" y="7908548"/>
            <a:ext cx="6681689" cy="141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F:\presentación\fotografías c.p\imagen 2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1136" b="32434"/>
          <a:stretch>
            <a:fillRect/>
          </a:stretch>
        </p:blipFill>
        <p:spPr bwMode="auto">
          <a:xfrm>
            <a:off x="6598567" y="7558843"/>
            <a:ext cx="6404645" cy="1866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uadroTexto 12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16" name="Conector recto 15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PATRIMONIO</a:t>
            </a:r>
            <a:endParaRPr lang="es-E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9469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3098" y="2007220"/>
            <a:ext cx="11147559" cy="7254766"/>
          </a:xfrm>
          <a:prstGeom prst="rect">
            <a:avLst/>
          </a:prstGeom>
          <a:noFill/>
        </p:spPr>
      </p:pic>
      <p:sp>
        <p:nvSpPr>
          <p:cNvPr id="10" name="CuadroTexto 9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12" name="Conector recto 11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NUESTRA PROPUESTA</a:t>
            </a:r>
            <a:endParaRPr lang="es-E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4279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/>
          <a:srcRect l="40415"/>
          <a:stretch/>
        </p:blipFill>
        <p:spPr bwMode="auto">
          <a:xfrm>
            <a:off x="6958361" y="4860758"/>
            <a:ext cx="6044852" cy="4891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CuadroTexto"/>
          <p:cNvSpPr txBox="1"/>
          <p:nvPr/>
        </p:nvSpPr>
        <p:spPr>
          <a:xfrm>
            <a:off x="8631045" y="2513678"/>
            <a:ext cx="4086179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C" sz="6000" b="1" dirty="0" smtClean="0"/>
              <a:t>240.000 </a:t>
            </a:r>
            <a:r>
              <a:rPr lang="es-EC" sz="6000" b="1" dirty="0" err="1" smtClean="0"/>
              <a:t>usd</a:t>
            </a:r>
            <a:endParaRPr lang="es-EC" sz="6000" dirty="0"/>
          </a:p>
        </p:txBody>
      </p:sp>
      <p:sp>
        <p:nvSpPr>
          <p:cNvPr id="7" name="CuadroTexto 6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10" name="Conector recto 9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SEGURIDAD – ECU 911</a:t>
            </a:r>
            <a:endParaRPr lang="es-ES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17" name="Gráfico 16"/>
          <p:cNvGraphicFramePr/>
          <p:nvPr>
            <p:extLst>
              <p:ext uri="{D42A27DB-BD31-4B8C-83A1-F6EECF244321}">
                <p14:modId xmlns:p14="http://schemas.microsoft.com/office/powerpoint/2010/main" xmlns="" val="384192702"/>
              </p:ext>
            </p:extLst>
          </p:nvPr>
        </p:nvGraphicFramePr>
        <p:xfrm>
          <a:off x="606039" y="2568963"/>
          <a:ext cx="5928582" cy="5779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9" name="Conector recto de flecha 18"/>
          <p:cNvCxnSpPr/>
          <p:nvPr/>
        </p:nvCxnSpPr>
        <p:spPr>
          <a:xfrm>
            <a:off x="6534621" y="3055434"/>
            <a:ext cx="178419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306282" y="8314852"/>
            <a:ext cx="12287857" cy="10156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C" sz="6000" dirty="0" smtClean="0"/>
              <a:t>Incremento del 31%</a:t>
            </a:r>
            <a:endParaRPr lang="es-EC" sz="6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06003" y="3641225"/>
            <a:ext cx="6688137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uadroTexto 7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11" name="Conector recto 10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SEGURIDAD CIUDADANA</a:t>
            </a:r>
            <a:endParaRPr lang="es-ES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13" name="Gráfico 12"/>
          <p:cNvGraphicFramePr/>
          <p:nvPr>
            <p:extLst>
              <p:ext uri="{D42A27DB-BD31-4B8C-83A1-F6EECF244321}">
                <p14:modId xmlns:p14="http://schemas.microsoft.com/office/powerpoint/2010/main" xmlns="" val="2147077397"/>
              </p:ext>
            </p:extLst>
          </p:nvPr>
        </p:nvGraphicFramePr>
        <p:xfrm>
          <a:off x="306282" y="2341757"/>
          <a:ext cx="8034830" cy="5499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74763" y="0"/>
            <a:ext cx="8940621" cy="2852252"/>
          </a:xfrm>
        </p:spPr>
        <p:txBody>
          <a:bodyPr>
            <a:normAutofit/>
          </a:bodyPr>
          <a:lstStyle/>
          <a:p>
            <a:pPr algn="ctr"/>
            <a:r>
              <a:rPr lang="es-EC" b="1" dirty="0" smtClean="0">
                <a:solidFill>
                  <a:schemeClr val="bg1"/>
                </a:solidFill>
                <a:latin typeface="+mn-lt"/>
              </a:rPr>
              <a:t>SUSTENTABILIDAD AMBIENTAL</a:t>
            </a:r>
            <a:endParaRPr lang="es-EC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" name="2 Imagen" descr="https://fbcdn-sphotos-f-a.akamaihd.net/hphotos-ak-xpf1/v/t1.0-9/10301368_778487892192318_2382544293151375033_n.jpg?oh=c49a1a5e41fef89e23f118f0bbfe1316&amp;oe=5589BF3F&amp;__gda__=1431200341_2d72ae9fba1403ddf42e5214b17aac2a"/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7165" y="2808952"/>
            <a:ext cx="12956047" cy="54206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471935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xmlns="" val="2975792519"/>
              </p:ext>
            </p:extLst>
          </p:nvPr>
        </p:nvGraphicFramePr>
        <p:xfrm>
          <a:off x="1474839" y="2899317"/>
          <a:ext cx="11002296" cy="6362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7" name="Conector recto 6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SEGURIDAD CIUDADANA</a:t>
            </a:r>
            <a:endParaRPr lang="es-E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4279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ndreaElizabeth\Desktop\Fotos pedidas Andreita\FOTO CAMPAÑA DE ESTERILACIÓN CANES 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0747" y="3947532"/>
            <a:ext cx="9376499" cy="5473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9" name="Conector recto 8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ESTERILIZACIÓN CANINA</a:t>
            </a:r>
            <a:endParaRPr lang="es-ES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xmlns="" val="4035845966"/>
              </p:ext>
            </p:extLst>
          </p:nvPr>
        </p:nvGraphicFramePr>
        <p:xfrm>
          <a:off x="2345620" y="1928204"/>
          <a:ext cx="8668809" cy="16847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42069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5825642" y="7558290"/>
            <a:ext cx="6574524" cy="1477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sz="3000" b="1" dirty="0" smtClean="0"/>
              <a:t>Inversión Inicial 150.000 </a:t>
            </a:r>
            <a:r>
              <a:rPr lang="es-ES" sz="3000" b="1" dirty="0" err="1" smtClean="0"/>
              <a:t>usd</a:t>
            </a:r>
            <a:r>
              <a:rPr lang="es-ES" sz="3000" b="1" dirty="0" smtClean="0"/>
              <a:t> </a:t>
            </a:r>
          </a:p>
          <a:p>
            <a:pPr algn="just"/>
            <a:r>
              <a:rPr lang="es-ES" sz="3000" dirty="0" smtClean="0"/>
              <a:t>Inicio construcción  </a:t>
            </a:r>
            <a:r>
              <a:rPr lang="es-ES" sz="3000" b="1" dirty="0" smtClean="0"/>
              <a:t>Junio 2015</a:t>
            </a:r>
          </a:p>
          <a:p>
            <a:pPr algn="just"/>
            <a:r>
              <a:rPr lang="es-ES" sz="3000" dirty="0" smtClean="0"/>
              <a:t>Ubicado junto al parque ecológico</a:t>
            </a:r>
            <a:endParaRPr lang="es-EC" sz="3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685433" y="7558261"/>
            <a:ext cx="4734069" cy="1477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sz="3000" dirty="0" smtClean="0"/>
              <a:t>2012 </a:t>
            </a:r>
          </a:p>
          <a:p>
            <a:pPr algn="just"/>
            <a:r>
              <a:rPr lang="es-ES" sz="3000" dirty="0" smtClean="0"/>
              <a:t>Ordenanza Aprobada, sin financiamiento</a:t>
            </a:r>
            <a:endParaRPr lang="es-EC" sz="3000" dirty="0"/>
          </a:p>
        </p:txBody>
      </p:sp>
      <p:pic>
        <p:nvPicPr>
          <p:cNvPr id="7" name="6 Imagen"/>
          <p:cNvPicPr/>
          <p:nvPr/>
        </p:nvPicPr>
        <p:blipFill>
          <a:blip r:embed="rId3" cstate="print"/>
          <a:srcRect l="19237" t="30337" r="21613" b="13034"/>
          <a:stretch>
            <a:fillRect/>
          </a:stretch>
        </p:blipFill>
        <p:spPr bwMode="auto">
          <a:xfrm>
            <a:off x="2157467" y="1794385"/>
            <a:ext cx="9321550" cy="55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uadroTexto 7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10" name="Conector recto 9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ESTERILIZACIÓN CANINA</a:t>
            </a:r>
            <a:endParaRPr lang="es-E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69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989" t="10786" r="12863" b="5177"/>
          <a:stretch/>
        </p:blipFill>
        <p:spPr bwMode="auto">
          <a:xfrm>
            <a:off x="2774936" y="3689685"/>
            <a:ext cx="8109284" cy="6096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4860759" y="5125453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 smtClean="0"/>
              <a:t>1</a:t>
            </a:r>
            <a:endParaRPr lang="es-EC" sz="2800" b="1" dirty="0"/>
          </a:p>
        </p:txBody>
      </p:sp>
      <p:sp>
        <p:nvSpPr>
          <p:cNvPr id="14" name="13 CuadroTexto"/>
          <p:cNvSpPr txBox="1"/>
          <p:nvPr/>
        </p:nvSpPr>
        <p:spPr>
          <a:xfrm>
            <a:off x="4628149" y="433939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 smtClean="0"/>
              <a:t>2</a:t>
            </a:r>
            <a:endParaRPr lang="es-EC" sz="2800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7491664" y="3689685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 smtClean="0"/>
              <a:t>3</a:t>
            </a:r>
            <a:endParaRPr lang="es-EC" sz="2800" b="1" dirty="0"/>
          </a:p>
        </p:txBody>
      </p:sp>
      <p:sp>
        <p:nvSpPr>
          <p:cNvPr id="16" name="15 CuadroTexto"/>
          <p:cNvSpPr txBox="1"/>
          <p:nvPr/>
        </p:nvSpPr>
        <p:spPr>
          <a:xfrm>
            <a:off x="7491665" y="616819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 smtClean="0"/>
              <a:t>4</a:t>
            </a:r>
            <a:endParaRPr lang="es-EC" sz="2800" b="1" dirty="0"/>
          </a:p>
        </p:txBody>
      </p:sp>
      <p:sp>
        <p:nvSpPr>
          <p:cNvPr id="17" name="16 CuadroTexto"/>
          <p:cNvSpPr txBox="1"/>
          <p:nvPr/>
        </p:nvSpPr>
        <p:spPr>
          <a:xfrm>
            <a:off x="3352802" y="6023811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 smtClean="0"/>
              <a:t>5</a:t>
            </a:r>
            <a:endParaRPr lang="es-EC" sz="2800" b="1" dirty="0"/>
          </a:p>
        </p:txBody>
      </p:sp>
      <p:sp>
        <p:nvSpPr>
          <p:cNvPr id="12" name="CuadroTexto 11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18" name="Conector recto 17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DESECHOS SÓLIDOS - ZONIFICACIÓN</a:t>
            </a:r>
            <a:endParaRPr lang="es-ES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20" name="Diagrama 19"/>
          <p:cNvGraphicFramePr/>
          <p:nvPr>
            <p:extLst>
              <p:ext uri="{D42A27DB-BD31-4B8C-83A1-F6EECF244321}">
                <p14:modId xmlns:p14="http://schemas.microsoft.com/office/powerpoint/2010/main" xmlns="" val="2630695116"/>
              </p:ext>
            </p:extLst>
          </p:nvPr>
        </p:nvGraphicFramePr>
        <p:xfrm>
          <a:off x="2495173" y="1744562"/>
          <a:ext cx="8668809" cy="16847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1668775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0532230" y="5312405"/>
            <a:ext cx="2046346" cy="17128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4400" b="1" dirty="0" smtClean="0"/>
              <a:t>47</a:t>
            </a:r>
            <a:r>
              <a:rPr lang="es-EC" dirty="0" smtClean="0"/>
              <a:t> barrios incorporados al sistema</a:t>
            </a:r>
            <a:endParaRPr lang="es-EC" dirty="0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xmlns="" val="1993649254"/>
              </p:ext>
            </p:extLst>
          </p:nvPr>
        </p:nvGraphicFramePr>
        <p:xfrm>
          <a:off x="2278712" y="1571365"/>
          <a:ext cx="9496976" cy="16847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cxnSp>
        <p:nvCxnSpPr>
          <p:cNvPr id="10" name="Conector recto 9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DESECHOS SÓLIDOS – CONTENERIZACIÓN </a:t>
            </a:r>
            <a:endParaRPr lang="es-ES" sz="2800" b="1" dirty="0">
              <a:solidFill>
                <a:schemeClr val="bg1"/>
              </a:solidFill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graphicFrame>
        <p:nvGraphicFramePr>
          <p:cNvPr id="16" name="Gráfico 15"/>
          <p:cNvGraphicFramePr/>
          <p:nvPr>
            <p:extLst>
              <p:ext uri="{D42A27DB-BD31-4B8C-83A1-F6EECF244321}">
                <p14:modId xmlns:p14="http://schemas.microsoft.com/office/powerpoint/2010/main" xmlns="" val="1102249664"/>
              </p:ext>
            </p:extLst>
          </p:nvPr>
        </p:nvGraphicFramePr>
        <p:xfrm>
          <a:off x="1479261" y="3813717"/>
          <a:ext cx="8668809" cy="5446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xmlns="" val="1668775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44338441"/>
              </p:ext>
            </p:extLst>
          </p:nvPr>
        </p:nvGraphicFramePr>
        <p:xfrm>
          <a:off x="546411" y="6114408"/>
          <a:ext cx="5599642" cy="2334108"/>
        </p:xfrm>
        <a:graphic>
          <a:graphicData uri="http://schemas.openxmlformats.org/drawingml/2006/table">
            <a:tbl>
              <a:tblPr/>
              <a:tblGrid>
                <a:gridCol w="2029228"/>
                <a:gridCol w="2029228"/>
                <a:gridCol w="1541186"/>
              </a:tblGrid>
              <a:tr h="760552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C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Recolección mensual </a:t>
                      </a:r>
                      <a:r>
                        <a:rPr lang="es-EC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por</a:t>
                      </a:r>
                      <a:r>
                        <a:rPr lang="es-EC" sz="24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s-EC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parroquia rural</a:t>
                      </a:r>
                      <a:endParaRPr lang="es-EC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1049037">
                <a:tc>
                  <a:txBody>
                    <a:bodyPr/>
                    <a:lstStyle/>
                    <a:p>
                      <a:pPr algn="l" fontAlgn="b"/>
                      <a:r>
                        <a:rPr lang="es-EC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Administración anterior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Administración actual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Incremento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519">
                <a:tc>
                  <a:txBody>
                    <a:bodyPr/>
                    <a:lstStyle/>
                    <a:p>
                      <a:pPr algn="ctr" fontAlgn="b"/>
                      <a:r>
                        <a:rPr lang="es-EC" sz="3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3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3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1 Gráfico"/>
          <p:cNvGraphicFramePr/>
          <p:nvPr>
            <p:extLst>
              <p:ext uri="{D42A27DB-BD31-4B8C-83A1-F6EECF244321}">
                <p14:modId xmlns:p14="http://schemas.microsoft.com/office/powerpoint/2010/main" xmlns="" val="157286762"/>
              </p:ext>
            </p:extLst>
          </p:nvPr>
        </p:nvGraphicFramePr>
        <p:xfrm>
          <a:off x="6917134" y="2818916"/>
          <a:ext cx="5554037" cy="6271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CuadroTexto 9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cxnSp>
        <p:nvCxnSpPr>
          <p:cNvPr id="11" name="Conector recto 10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DESECHOS SÓLIDOS – RECOLECCIÓN</a:t>
            </a:r>
            <a:endParaRPr lang="es-ES" sz="2800" b="1" dirty="0">
              <a:solidFill>
                <a:schemeClr val="bg1"/>
              </a:solidFill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69073" y="3479180"/>
            <a:ext cx="5397190" cy="55399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3000" dirty="0" smtClean="0"/>
              <a:t>Recolección en Parroquias rurales</a:t>
            </a:r>
            <a:endParaRPr lang="es-EC" sz="3000" dirty="0"/>
          </a:p>
        </p:txBody>
      </p:sp>
      <p:cxnSp>
        <p:nvCxnSpPr>
          <p:cNvPr id="7" name="Conector recto de flecha 6"/>
          <p:cNvCxnSpPr>
            <a:stCxn id="5" idx="2"/>
          </p:cNvCxnSpPr>
          <p:nvPr/>
        </p:nvCxnSpPr>
        <p:spPr>
          <a:xfrm>
            <a:off x="3367668" y="4033178"/>
            <a:ext cx="0" cy="1921573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68775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55266" y="2031751"/>
            <a:ext cx="3127248" cy="70408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b="1" dirty="0" smtClean="0"/>
              <a:t>ÁREAS</a:t>
            </a:r>
          </a:p>
          <a:p>
            <a:pPr algn="ctr"/>
            <a:r>
              <a:rPr lang="es-EC" dirty="0"/>
              <a:t>P</a:t>
            </a:r>
            <a:r>
              <a:rPr lang="es-EC" dirty="0" smtClean="0"/>
              <a:t>arque botánico </a:t>
            </a:r>
            <a:r>
              <a:rPr lang="es-EC" dirty="0"/>
              <a:t>N</a:t>
            </a:r>
            <a:r>
              <a:rPr lang="es-EC" dirty="0" smtClean="0"/>
              <a:t>icho ecológico </a:t>
            </a:r>
            <a:r>
              <a:rPr lang="es-EC" dirty="0" err="1" smtClean="0"/>
              <a:t>Mariposario</a:t>
            </a:r>
            <a:endParaRPr lang="es-EC" dirty="0" smtClean="0"/>
          </a:p>
          <a:p>
            <a:pPr algn="ctr"/>
            <a:r>
              <a:rPr lang="es-EC" dirty="0" smtClean="0"/>
              <a:t>Acuario</a:t>
            </a:r>
          </a:p>
          <a:p>
            <a:pPr algn="ctr"/>
            <a:r>
              <a:rPr lang="es-EC" dirty="0"/>
              <a:t>G</a:t>
            </a:r>
            <a:r>
              <a:rPr lang="es-EC" dirty="0" smtClean="0"/>
              <a:t>ranja agroecológica</a:t>
            </a:r>
          </a:p>
          <a:p>
            <a:pPr algn="ctr"/>
            <a:r>
              <a:rPr lang="es-EC" dirty="0" smtClean="0"/>
              <a:t> Vivero</a:t>
            </a:r>
            <a:endParaRPr lang="es-EC" dirty="0"/>
          </a:p>
          <a:p>
            <a:pPr algn="ctr"/>
            <a:r>
              <a:rPr lang="es-EC" dirty="0"/>
              <a:t>B</a:t>
            </a:r>
            <a:r>
              <a:rPr lang="es-EC" dirty="0" smtClean="0"/>
              <a:t>osque nativo</a:t>
            </a:r>
          </a:p>
          <a:p>
            <a:pPr algn="ctr"/>
            <a:r>
              <a:rPr lang="es-EC" dirty="0"/>
              <a:t>B</a:t>
            </a:r>
            <a:r>
              <a:rPr lang="es-EC" dirty="0" smtClean="0"/>
              <a:t>osque </a:t>
            </a:r>
            <a:r>
              <a:rPr lang="es-EC" dirty="0"/>
              <a:t>de plantas </a:t>
            </a:r>
            <a:r>
              <a:rPr lang="es-EC" dirty="0" smtClean="0"/>
              <a:t>exóticas</a:t>
            </a:r>
          </a:p>
          <a:p>
            <a:pPr algn="ctr"/>
            <a:r>
              <a:rPr lang="es-EC" dirty="0" smtClean="0"/>
              <a:t> </a:t>
            </a:r>
            <a:r>
              <a:rPr lang="es-EC" dirty="0"/>
              <a:t>Á</a:t>
            </a:r>
            <a:r>
              <a:rPr lang="es-EC" dirty="0" smtClean="0"/>
              <a:t>rea </a:t>
            </a:r>
            <a:r>
              <a:rPr lang="es-EC" dirty="0"/>
              <a:t>de </a:t>
            </a:r>
            <a:r>
              <a:rPr lang="es-EC" dirty="0" smtClean="0"/>
              <a:t>camping Mirador</a:t>
            </a:r>
          </a:p>
          <a:p>
            <a:pPr algn="ctr"/>
            <a:r>
              <a:rPr lang="es-EC" dirty="0" smtClean="0"/>
              <a:t> </a:t>
            </a:r>
            <a:r>
              <a:rPr lang="es-EC" dirty="0" err="1"/>
              <a:t>C</a:t>
            </a:r>
            <a:r>
              <a:rPr lang="es-EC" dirty="0" err="1" smtClean="0"/>
              <a:t>hozón</a:t>
            </a:r>
            <a:r>
              <a:rPr lang="es-EC" dirty="0" smtClean="0"/>
              <a:t> interpretativo</a:t>
            </a:r>
          </a:p>
          <a:p>
            <a:pPr algn="ctr"/>
            <a:r>
              <a:rPr lang="es-EC" dirty="0"/>
              <a:t>Á</a:t>
            </a:r>
            <a:r>
              <a:rPr lang="es-EC" dirty="0" smtClean="0"/>
              <a:t>reas </a:t>
            </a:r>
            <a:r>
              <a:rPr lang="es-EC" dirty="0"/>
              <a:t>de </a:t>
            </a:r>
            <a:r>
              <a:rPr lang="es-EC" dirty="0" smtClean="0"/>
              <a:t>recepción Administración</a:t>
            </a:r>
          </a:p>
          <a:p>
            <a:pPr algn="ctr"/>
            <a:r>
              <a:rPr lang="es-EC" dirty="0"/>
              <a:t>B</a:t>
            </a:r>
            <a:r>
              <a:rPr lang="es-EC" dirty="0" smtClean="0"/>
              <a:t>ar cafetería</a:t>
            </a:r>
            <a:endParaRPr lang="es-EC" dirty="0"/>
          </a:p>
        </p:txBody>
      </p:sp>
      <p:pic>
        <p:nvPicPr>
          <p:cNvPr id="10242" name="Picture 2" descr="C:\Users\AndreaElizabeth\Desktop\Fotos pedidas Andreita\Ricpamba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4475" y="2073573"/>
            <a:ext cx="7471664" cy="4981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4694475" y="7478348"/>
            <a:ext cx="7471664" cy="1477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C" sz="3000" dirty="0" smtClean="0"/>
              <a:t>Se inauguró en Noviembre del 2014 y hasta Enero 2015 había recibido a </a:t>
            </a:r>
            <a:r>
              <a:rPr lang="es-EC" sz="3000" b="1" dirty="0" smtClean="0"/>
              <a:t>3000 visitantes</a:t>
            </a:r>
            <a:r>
              <a:rPr lang="es-EC" sz="3000" dirty="0" smtClean="0"/>
              <a:t>, principalmente </a:t>
            </a:r>
            <a:r>
              <a:rPr lang="es-EC" sz="3000" b="1" dirty="0" smtClean="0"/>
              <a:t>niños y niñas </a:t>
            </a:r>
            <a:r>
              <a:rPr lang="es-EC" sz="3000" dirty="0" smtClean="0"/>
              <a:t>de escuelas.</a:t>
            </a:r>
            <a:endParaRPr lang="es-EC" sz="3000" dirty="0"/>
          </a:p>
        </p:txBody>
      </p:sp>
      <p:grpSp>
        <p:nvGrpSpPr>
          <p:cNvPr id="3" name="Grupo 2"/>
          <p:cNvGrpSpPr/>
          <p:nvPr/>
        </p:nvGrpSpPr>
        <p:grpSpPr>
          <a:xfrm>
            <a:off x="306282" y="235174"/>
            <a:ext cx="12433244" cy="1336191"/>
            <a:chOff x="306282" y="235174"/>
            <a:chExt cx="12433244" cy="1336191"/>
          </a:xfrm>
        </p:grpSpPr>
        <p:sp>
          <p:nvSpPr>
            <p:cNvPr id="6" name="CuadroTexto 5"/>
            <p:cNvSpPr txBox="1"/>
            <p:nvPr/>
          </p:nvSpPr>
          <p:spPr>
            <a:xfrm>
              <a:off x="1479261" y="496870"/>
              <a:ext cx="2591350" cy="863806"/>
            </a:xfrm>
            <a:prstGeom prst="rect">
              <a:avLst/>
            </a:prstGeom>
            <a:noFill/>
          </p:spPr>
          <p:txBody>
            <a:bodyPr wrap="square" lIns="130028" tIns="65014" rIns="130028" bIns="65014" rtlCol="0">
              <a:spAutoFit/>
            </a:bodyPr>
            <a:lstStyle/>
            <a:p>
              <a:r>
                <a:rPr lang="es-ES" sz="1100" dirty="0" smtClean="0">
                  <a:latin typeface="Century Gothic" panose="020B0502020202020204" pitchFamily="34" charset="0"/>
                </a:rPr>
                <a:t>Gobierno Autónomo</a:t>
              </a:r>
            </a:p>
            <a:p>
              <a:r>
                <a:rPr lang="es-ES" sz="1100" dirty="0" smtClean="0">
                  <a:latin typeface="Century Gothic" panose="020B0502020202020204" pitchFamily="34" charset="0"/>
                </a:rPr>
                <a:t>Descentralizado Municipal</a:t>
              </a:r>
            </a:p>
            <a:p>
              <a:r>
                <a:rPr lang="es-ES" b="1" dirty="0" smtClean="0">
                  <a:latin typeface="Century Gothic" panose="020B0502020202020204" pitchFamily="34" charset="0"/>
                </a:rPr>
                <a:t>RIOBAMBA</a:t>
              </a:r>
              <a:endParaRPr lang="es-ES" b="1" dirty="0">
                <a:latin typeface="Century Gothic" panose="020B0502020202020204" pitchFamily="34" charset="0"/>
              </a:endParaRPr>
            </a:p>
          </p:txBody>
        </p:sp>
        <p:cxnSp>
          <p:nvCxnSpPr>
            <p:cNvPr id="7" name="Conector recto 6"/>
            <p:cNvCxnSpPr/>
            <p:nvPr/>
          </p:nvCxnSpPr>
          <p:spPr>
            <a:xfrm>
              <a:off x="1484061" y="362906"/>
              <a:ext cx="0" cy="103168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CuadroTexto 7"/>
            <p:cNvSpPr txBox="1"/>
            <p:nvPr/>
          </p:nvSpPr>
          <p:spPr>
            <a:xfrm>
              <a:off x="3736837" y="677823"/>
              <a:ext cx="9002689" cy="56895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txBody>
            <a:bodyPr wrap="square" lIns="130028" tIns="65014" rIns="130028" bIns="65014" rtlCol="0">
              <a:spAutoFit/>
            </a:bodyPr>
            <a:lstStyle/>
            <a:p>
              <a:pPr algn="ctr"/>
              <a:r>
                <a:rPr lang="es-ES" sz="2800" b="1" dirty="0" smtClean="0">
                  <a:solidFill>
                    <a:schemeClr val="bg1"/>
                  </a:solidFill>
                </a:rPr>
                <a:t>PARQUE AMBIENTAL AGROECOLÓGICO - </a:t>
              </a:r>
              <a:r>
                <a:rPr lang="es-ES" sz="2800" b="1" dirty="0" err="1" smtClean="0">
                  <a:solidFill>
                    <a:schemeClr val="bg1"/>
                  </a:solidFill>
                </a:rPr>
                <a:t>RICPAMBA</a:t>
              </a:r>
              <a:endParaRPr lang="es-ES" sz="2800" b="1" dirty="0">
                <a:solidFill>
                  <a:schemeClr val="bg1"/>
                </a:solidFill>
              </a:endParaRPr>
            </a:p>
          </p:txBody>
        </p:sp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06282" y="235174"/>
              <a:ext cx="1063186" cy="13361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135966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2492942" y="928953"/>
            <a:ext cx="8268240" cy="1191584"/>
          </a:xfrm>
        </p:spPr>
        <p:txBody>
          <a:bodyPr>
            <a:normAutofit/>
          </a:bodyPr>
          <a:lstStyle/>
          <a:p>
            <a:pPr algn="ctr"/>
            <a:r>
              <a:rPr lang="es-EC" b="1" dirty="0" smtClean="0">
                <a:solidFill>
                  <a:schemeClr val="bg1"/>
                </a:solidFill>
                <a:latin typeface="+mn-lt"/>
              </a:rPr>
              <a:t>DESARROLLO HUMANO</a:t>
            </a:r>
            <a:endParaRPr lang="es-EC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" name="2 Imagen" descr="https://fbcdn-sphotos-e-a.akamaihd.net/hphotos-ak-xap1/v/t1.0-9/10897887_817837848257322_5363663863136251463_n.jpg?oh=b1a28416a315e444040432ee7231d93e&amp;oe=5584E328&amp;__gda__=1435282932_6cb94cc69fa789b096f6c02af9e26d77"/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-18572" y="2705810"/>
            <a:ext cx="13021785" cy="54366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68743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86277" y="863639"/>
            <a:ext cx="10003536" cy="1018674"/>
          </a:xfrm>
        </p:spPr>
        <p:txBody>
          <a:bodyPr>
            <a:normAutofit fontScale="90000"/>
          </a:bodyPr>
          <a:lstStyle/>
          <a:p>
            <a:pPr algn="ctr"/>
            <a:r>
              <a:rPr lang="es-EC" b="1" dirty="0" smtClean="0">
                <a:solidFill>
                  <a:schemeClr val="bg1"/>
                </a:solidFill>
                <a:latin typeface="+mn-lt"/>
              </a:rPr>
              <a:t>DESARROLLO Y GESTIÓN MUNICIPAL</a:t>
            </a:r>
            <a:endParaRPr lang="es-EC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" name="2 Imagen" descr="https://scontent-atl.xx.fbcdn.net/hphotos-xpa1/v/t1.0-9/10389990_707584989282609_1382464049237771686_n.jpg?oh=05baeffda7c4bd7760fb299229fd9575&amp;oe=5549642E"/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-14929" y="2982676"/>
            <a:ext cx="13028751" cy="47897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65689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7"/>
          <p:cNvSpPr txBox="1"/>
          <p:nvPr/>
        </p:nvSpPr>
        <p:spPr>
          <a:xfrm>
            <a:off x="5882667" y="4369014"/>
            <a:ext cx="16716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dirty="0" smtClean="0"/>
              <a:t>DESARROLLO</a:t>
            </a:r>
          </a:p>
          <a:p>
            <a:pPr algn="ctr"/>
            <a:r>
              <a:rPr lang="es-ES" b="1" dirty="0" smtClean="0"/>
              <a:t>INSTITUCIONAL</a:t>
            </a:r>
            <a:endParaRPr lang="es-ES" b="1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1660358" y="1203158"/>
          <a:ext cx="10202779" cy="71467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011571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6 Gráfico"/>
          <p:cNvGraphicFramePr/>
          <p:nvPr>
            <p:extLst>
              <p:ext uri="{D42A27DB-BD31-4B8C-83A1-F6EECF244321}">
                <p14:modId xmlns:p14="http://schemas.microsoft.com/office/powerpoint/2010/main" xmlns="" val="1337623637"/>
              </p:ext>
            </p:extLst>
          </p:nvPr>
        </p:nvGraphicFramePr>
        <p:xfrm>
          <a:off x="1847581" y="2138100"/>
          <a:ext cx="9529011" cy="565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758283" y="8175603"/>
            <a:ext cx="11552663" cy="1477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C" sz="3000" dirty="0" smtClean="0"/>
              <a:t>Inclusión laboral de personas con discapacidad, pese a que la ley estipula un 4%, en el 2014 contamos con </a:t>
            </a:r>
            <a:r>
              <a:rPr lang="es-EC" sz="3000" b="1" dirty="0" smtClean="0"/>
              <a:t>4,9%</a:t>
            </a:r>
            <a:r>
              <a:rPr lang="es-EC" sz="3000" dirty="0" smtClean="0"/>
              <a:t> de servidores públicos con discapacidad</a:t>
            </a:r>
            <a:endParaRPr lang="es-EC" sz="3000" dirty="0"/>
          </a:p>
        </p:txBody>
      </p:sp>
      <p:sp>
        <p:nvSpPr>
          <p:cNvPr id="4" name="CuadroTexto 3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cxnSp>
        <p:nvCxnSpPr>
          <p:cNvPr id="5" name="Conector recto 4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GESTIÓN MUNICIPAL – INCLUSIÓN LABORAL</a:t>
            </a:r>
            <a:endParaRPr lang="es-ES" sz="2800" b="1" dirty="0">
              <a:solidFill>
                <a:schemeClr val="bg1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11571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 Gráfico"/>
          <p:cNvGraphicFramePr/>
          <p:nvPr/>
        </p:nvGraphicFramePr>
        <p:xfrm>
          <a:off x="433137" y="1876927"/>
          <a:ext cx="6748755" cy="3307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2 Gráfico"/>
          <p:cNvGraphicFramePr/>
          <p:nvPr>
            <p:extLst>
              <p:ext uri="{D42A27DB-BD31-4B8C-83A1-F6EECF244321}">
                <p14:modId xmlns:p14="http://schemas.microsoft.com/office/powerpoint/2010/main" xmlns="" val="353222548"/>
              </p:ext>
            </p:extLst>
          </p:nvPr>
        </p:nvGraphicFramePr>
        <p:xfrm>
          <a:off x="5333095" y="5566075"/>
          <a:ext cx="6763819" cy="32759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cxnSp>
        <p:nvCxnSpPr>
          <p:cNvPr id="8" name="Conector recto 7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RECLASIFICACIÓN DEL PERSONAL</a:t>
            </a:r>
            <a:endParaRPr lang="es-ES" sz="2800" b="1" dirty="0">
              <a:solidFill>
                <a:schemeClr val="bg1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11571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5 Gráfico"/>
          <p:cNvGraphicFramePr/>
          <p:nvPr>
            <p:extLst>
              <p:ext uri="{D42A27DB-BD31-4B8C-83A1-F6EECF244321}">
                <p14:modId xmlns:p14="http://schemas.microsoft.com/office/powerpoint/2010/main" xmlns="" val="1307602968"/>
              </p:ext>
            </p:extLst>
          </p:nvPr>
        </p:nvGraphicFramePr>
        <p:xfrm>
          <a:off x="1879863" y="1950301"/>
          <a:ext cx="9480884" cy="61120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306282" y="8273032"/>
            <a:ext cx="12142504" cy="10156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C" sz="3000" dirty="0" smtClean="0"/>
              <a:t>En el 2014 los eventos de capacitación se incrementaron en un 83% con respecto al 2013, mientras los beneficiaros se incrementaron en un 85%</a:t>
            </a:r>
            <a:endParaRPr lang="es-EC" sz="3000" dirty="0"/>
          </a:p>
        </p:txBody>
      </p:sp>
      <p:sp>
        <p:nvSpPr>
          <p:cNvPr id="7" name="CuadroTexto 6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cxnSp>
        <p:nvCxnSpPr>
          <p:cNvPr id="8" name="Conector recto 7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CAPACITACIÓN</a:t>
            </a:r>
            <a:endParaRPr lang="es-ES" sz="2800" b="1" dirty="0">
              <a:solidFill>
                <a:schemeClr val="bg1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3324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34998" y="1795169"/>
            <a:ext cx="9353793" cy="6158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6679" name="Rectangle 7"/>
          <p:cNvSpPr>
            <a:spLocks noChangeArrowheads="1"/>
          </p:cNvSpPr>
          <p:nvPr/>
        </p:nvSpPr>
        <p:spPr bwMode="auto">
          <a:xfrm>
            <a:off x="0" y="0"/>
            <a:ext cx="13003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sp>
        <p:nvSpPr>
          <p:cNvPr id="156680" name="Rectangle 8"/>
          <p:cNvSpPr>
            <a:spLocks noChangeArrowheads="1"/>
          </p:cNvSpPr>
          <p:nvPr/>
        </p:nvSpPr>
        <p:spPr bwMode="auto">
          <a:xfrm>
            <a:off x="735979" y="8164355"/>
            <a:ext cx="11508059" cy="138499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Existe un incremento en el orden del 184% de los procedimientos de subasta inversa ejecutados en el 2014 frente al año 2013, y para el caso de obras un aumento del 8% frente al año base.</a:t>
            </a:r>
            <a:endParaRPr kumimoji="0" lang="es-EC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cxnSp>
        <p:nvCxnSpPr>
          <p:cNvPr id="7" name="Conector recto 6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COMPRAS PÚBLICAS</a:t>
            </a:r>
            <a:endParaRPr lang="es-ES" sz="2800" b="1" dirty="0">
              <a:solidFill>
                <a:schemeClr val="bg1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3324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9" name="Rectangle 7"/>
          <p:cNvSpPr>
            <a:spLocks noChangeArrowheads="1"/>
          </p:cNvSpPr>
          <p:nvPr/>
        </p:nvSpPr>
        <p:spPr bwMode="auto">
          <a:xfrm>
            <a:off x="0" y="0"/>
            <a:ext cx="13003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pic>
        <p:nvPicPr>
          <p:cNvPr id="165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29140" y="1911747"/>
            <a:ext cx="7959976" cy="5541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5891" name="Rectangle 3"/>
          <p:cNvSpPr>
            <a:spLocks noChangeArrowheads="1"/>
          </p:cNvSpPr>
          <p:nvPr/>
        </p:nvSpPr>
        <p:spPr bwMode="auto">
          <a:xfrm>
            <a:off x="2180650" y="8004401"/>
            <a:ext cx="9656956" cy="10156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El presupuesto para realizar estudios y consultorías se incrementó trascendentalmente en el orden del  </a:t>
            </a:r>
            <a:r>
              <a:rPr kumimoji="0" lang="es-EC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1468,8%.</a:t>
            </a:r>
            <a:endParaRPr kumimoji="0" lang="es-EC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cxnSp>
        <p:nvCxnSpPr>
          <p:cNvPr id="8" name="Conector recto 7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DESECHOS SÓLIDOS – RECOLECCIÓN</a:t>
            </a:r>
            <a:endParaRPr lang="es-ES" sz="2800" b="1" dirty="0">
              <a:solidFill>
                <a:schemeClr val="bg1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3324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2"/>
          <p:cNvGraphicFramePr/>
          <p:nvPr>
            <p:extLst>
              <p:ext uri="{D42A27DB-BD31-4B8C-83A1-F6EECF244321}">
                <p14:modId xmlns:p14="http://schemas.microsoft.com/office/powerpoint/2010/main" xmlns="" val="3070784758"/>
              </p:ext>
            </p:extLst>
          </p:nvPr>
        </p:nvGraphicFramePr>
        <p:xfrm>
          <a:off x="1479261" y="1921578"/>
          <a:ext cx="10497312" cy="6547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cxnSp>
        <p:nvCxnSpPr>
          <p:cNvPr id="6" name="Conector recto 5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ORDENANZAS - </a:t>
            </a:r>
            <a:r>
              <a:rPr lang="es-ES" sz="2800" b="1" dirty="0" smtClean="0">
                <a:solidFill>
                  <a:schemeClr val="bg1"/>
                </a:solidFill>
              </a:rPr>
              <a:t>LEGISLACIÓN</a:t>
            </a:r>
            <a:endParaRPr lang="es-ES" sz="2800" b="1" dirty="0">
              <a:solidFill>
                <a:schemeClr val="bg1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3324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6 Gráfico"/>
          <p:cNvGraphicFramePr/>
          <p:nvPr/>
        </p:nvGraphicFramePr>
        <p:xfrm>
          <a:off x="413627" y="2163760"/>
          <a:ext cx="6709068" cy="4622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8 Gráfico"/>
          <p:cNvGraphicFramePr/>
          <p:nvPr>
            <p:extLst>
              <p:ext uri="{D42A27DB-BD31-4B8C-83A1-F6EECF244321}">
                <p14:modId xmlns:p14="http://schemas.microsoft.com/office/powerpoint/2010/main" xmlns="" val="670462398"/>
              </p:ext>
            </p:extLst>
          </p:nvPr>
        </p:nvGraphicFramePr>
        <p:xfrm>
          <a:off x="5952848" y="4072917"/>
          <a:ext cx="6372183" cy="4511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cxnSp>
        <p:nvCxnSpPr>
          <p:cNvPr id="9" name="Conector recto 8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SESIONES DE CONCEJO</a:t>
            </a:r>
            <a:endParaRPr lang="es-ES" sz="2800" b="1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17772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snt151.afx.ms/att/GetInline.aspx?messageid=80664562-bba4-11e4-82be-80c16e70b098&amp;attindex=1&amp;cp=-1&amp;attdepth=1&amp;imgsrc=cid%3aii_i6ie08pd1_14bb8604f79e5ffe&amp;cid=5cbeec8c0710cfcb&amp;shared=1&amp;hm__login=andycueva6&amp;hm__domain=hotmail.com&amp;ip=10.148.182.8&amp;d=d3438&amp;mf=0&amp;hm__ts=Tue%2c%2024%20Feb%202015%2000%3a37%3a34%20GMT&amp;st=andycueva6&amp;hm__ha=01_890a22d287a1b7feb158abc1d35a44ddc57a02f4f64c2e9592f39a0ac859405f&amp;oneredir=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6282" y="2001201"/>
            <a:ext cx="5157816" cy="3419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cxnSp>
        <p:nvCxnSpPr>
          <p:cNvPr id="7" name="Conector recto 6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TRABAJADORES – </a:t>
            </a:r>
            <a:r>
              <a:rPr lang="es-ES" sz="2800" b="1" dirty="0" smtClean="0">
                <a:solidFill>
                  <a:schemeClr val="bg1"/>
                </a:solidFill>
              </a:rPr>
              <a:t>RÉGIMEN </a:t>
            </a:r>
            <a:r>
              <a:rPr lang="es-ES" sz="2800" b="1" dirty="0" smtClean="0">
                <a:solidFill>
                  <a:schemeClr val="bg1"/>
                </a:solidFill>
              </a:rPr>
              <a:t>LABORAL</a:t>
            </a:r>
            <a:endParaRPr lang="es-ES" sz="2800" b="1" dirty="0">
              <a:solidFill>
                <a:schemeClr val="bg1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sp>
        <p:nvSpPr>
          <p:cNvPr id="11" name="2 CuadroTexto"/>
          <p:cNvSpPr txBox="1"/>
          <p:nvPr/>
        </p:nvSpPr>
        <p:spPr>
          <a:xfrm>
            <a:off x="6410614" y="2001201"/>
            <a:ext cx="589052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es-EC" sz="3000" b="1" dirty="0"/>
              <a:t>Equilibramos los techos salariales de los </a:t>
            </a:r>
            <a:r>
              <a:rPr lang="es-EC" sz="3000" b="1" dirty="0" smtClean="0"/>
              <a:t>trabajadores.</a:t>
            </a:r>
          </a:p>
          <a:p>
            <a:pPr algn="just"/>
            <a:endParaRPr lang="es-EC" sz="3000" b="1" dirty="0" smtClean="0"/>
          </a:p>
          <a:p>
            <a:pPr marL="457200" indent="-457200" algn="just">
              <a:buFont typeface="Arial" pitchFamily="34" charset="0"/>
              <a:buChar char="•"/>
            </a:pPr>
            <a:r>
              <a:rPr lang="es-EC" sz="3000" b="1" dirty="0" smtClean="0"/>
              <a:t>Los </a:t>
            </a:r>
            <a:r>
              <a:rPr lang="es-EC" sz="3000" b="1" dirty="0"/>
              <a:t>siete días de trabajo sin descanso son remplazados por cinco días laborables</a:t>
            </a:r>
            <a:r>
              <a:rPr lang="es-EC" sz="3000" dirty="0"/>
              <a:t> con ocho horas de jornadas diarias</a:t>
            </a:r>
            <a:r>
              <a:rPr lang="es-EC" sz="3000" dirty="0" smtClean="0"/>
              <a:t>.</a:t>
            </a:r>
          </a:p>
          <a:p>
            <a:pPr marL="457200" indent="-457200" algn="just">
              <a:buFont typeface="Arial" pitchFamily="34" charset="0"/>
              <a:buChar char="•"/>
            </a:pPr>
            <a:endParaRPr lang="es-EC" sz="3000" dirty="0" smtClean="0"/>
          </a:p>
          <a:p>
            <a:pPr marL="457200" indent="-457200" algn="just">
              <a:buFont typeface="Arial" pitchFamily="34" charset="0"/>
              <a:buChar char="•"/>
            </a:pPr>
            <a:r>
              <a:rPr lang="es-EC" sz="3000" dirty="0" smtClean="0"/>
              <a:t>Se han firmado 39 contratos indefinidos, con trabajadores que sufren alguna discapacidad , o tienen un hijo con discapacidad. 31 personas con discapacidad, 5 con hijos que la padecen y 3 con enfermedades catastróficas.</a:t>
            </a:r>
            <a:endParaRPr lang="es-EC" sz="3000" dirty="0"/>
          </a:p>
        </p:txBody>
      </p:sp>
      <p:pic>
        <p:nvPicPr>
          <p:cNvPr id="12" name="Picture 2" descr="https://snt151.afx.ms/att/GetInline.aspx?messageid=80664562-bba4-11e4-82be-80c16e70b098&amp;attindex=0&amp;cp=-1&amp;attdepth=0&amp;imgsrc=cid%3aii_i6ie08pd0_14bb8604f79e5ffe&amp;cid=5cbeec8c0710cfcb&amp;shared=1&amp;hm__login=andycueva6&amp;hm__domain=hotmail.com&amp;ip=10.148.182.8&amp;d=d3438&amp;mf=0&amp;hm__ts=Tue%2c%2024%20Feb%202015%2000%3a37%3a34%20GMT&amp;st=andycueva6&amp;hm__ha=01_d223bec6e7a0266851761363bbaff923374f0c072e095fa40853b7fd21e038ac&amp;oneredir=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896" y="6200079"/>
            <a:ext cx="5152915" cy="3416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04055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adroTexto 13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17" name="Conector recto 16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GESTIÓN CULTURAL</a:t>
            </a:r>
            <a:endParaRPr lang="es-ES" sz="2800" b="1" dirty="0">
              <a:solidFill>
                <a:schemeClr val="bg1"/>
              </a:solidFill>
            </a:endParaRPr>
          </a:p>
        </p:txBody>
      </p:sp>
      <p:pic>
        <p:nvPicPr>
          <p:cNvPr id="25" name="16 Imagen" descr="cacho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2400" y="6019343"/>
            <a:ext cx="4690122" cy="3175584"/>
          </a:xfrm>
          <a:prstGeom prst="rect">
            <a:avLst/>
          </a:prstGeom>
        </p:spPr>
      </p:pic>
      <p:pic>
        <p:nvPicPr>
          <p:cNvPr id="28" name="19 Imagen" descr="DSC_048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1624" y="6019343"/>
            <a:ext cx="4600397" cy="3159123"/>
          </a:xfrm>
          <a:prstGeom prst="rect">
            <a:avLst/>
          </a:prstGeom>
        </p:spPr>
      </p:pic>
      <p:pic>
        <p:nvPicPr>
          <p:cNvPr id="29" name="20 Imagen" descr="identidad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134" y="2048050"/>
            <a:ext cx="4644013" cy="3130241"/>
          </a:xfrm>
          <a:prstGeom prst="rect">
            <a:avLst/>
          </a:prstGeom>
        </p:spPr>
      </p:pic>
      <p:pic>
        <p:nvPicPr>
          <p:cNvPr id="31" name="22 Imagen" descr="CDI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44588" y="2050869"/>
            <a:ext cx="4591507" cy="3047525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1791259" y="1624752"/>
            <a:ext cx="3893517" cy="525187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pPr algn="r"/>
            <a:r>
              <a:rPr lang="es-ES" b="1" dirty="0" smtClean="0"/>
              <a:t>MUESTRAS PICTÓRICAS</a:t>
            </a:r>
            <a:endParaRPr lang="es-ES" b="1" dirty="0"/>
          </a:p>
        </p:txBody>
      </p:sp>
      <p:sp>
        <p:nvSpPr>
          <p:cNvPr id="32" name="CuadroTexto 31"/>
          <p:cNvSpPr txBox="1"/>
          <p:nvPr/>
        </p:nvSpPr>
        <p:spPr>
          <a:xfrm>
            <a:off x="8651984" y="1618783"/>
            <a:ext cx="3893517" cy="525187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pPr algn="r"/>
            <a:r>
              <a:rPr lang="es-ES" b="1" dirty="0" smtClean="0"/>
              <a:t>TEATRO INFANTIL</a:t>
            </a:r>
            <a:endParaRPr lang="es-ES" b="1" dirty="0"/>
          </a:p>
        </p:txBody>
      </p:sp>
      <p:sp>
        <p:nvSpPr>
          <p:cNvPr id="33" name="CuadroTexto 32"/>
          <p:cNvSpPr txBox="1"/>
          <p:nvPr/>
        </p:nvSpPr>
        <p:spPr>
          <a:xfrm>
            <a:off x="1611850" y="5525846"/>
            <a:ext cx="3893517" cy="525187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pPr algn="r"/>
            <a:r>
              <a:rPr lang="es-ES" b="1" dirty="0" smtClean="0"/>
              <a:t>DANZA</a:t>
            </a:r>
            <a:endParaRPr lang="es-ES" b="1" dirty="0"/>
          </a:p>
        </p:txBody>
      </p:sp>
      <p:sp>
        <p:nvSpPr>
          <p:cNvPr id="34" name="CuadroTexto 33"/>
          <p:cNvSpPr txBox="1"/>
          <p:nvPr/>
        </p:nvSpPr>
        <p:spPr>
          <a:xfrm>
            <a:off x="8713207" y="5568004"/>
            <a:ext cx="3893517" cy="525187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pPr algn="r"/>
            <a:r>
              <a:rPr lang="es-ES" b="1" dirty="0" smtClean="0"/>
              <a:t>FESTIVALES POPULARES</a:t>
            </a:r>
            <a:endParaRPr lang="es-ES" b="1" dirty="0"/>
          </a:p>
        </p:txBody>
      </p:sp>
      <p:sp>
        <p:nvSpPr>
          <p:cNvPr id="2" name="Rectángulo 1"/>
          <p:cNvSpPr/>
          <p:nvPr/>
        </p:nvSpPr>
        <p:spPr>
          <a:xfrm>
            <a:off x="5711745" y="4715785"/>
            <a:ext cx="1763006" cy="236267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130028" tIns="65014" rIns="130028" bIns="65014">
            <a:spAutoFit/>
          </a:bodyPr>
          <a:lstStyle/>
          <a:p>
            <a:pPr algn="ctr"/>
            <a:r>
              <a:rPr lang="es-ES" sz="4000" b="1" dirty="0" smtClean="0"/>
              <a:t>2014</a:t>
            </a:r>
          </a:p>
          <a:p>
            <a:pPr algn="ctr"/>
            <a:r>
              <a:rPr lang="es-ES" sz="7700" b="1" dirty="0" smtClean="0"/>
              <a:t>497</a:t>
            </a:r>
          </a:p>
          <a:p>
            <a:pPr algn="ctr"/>
            <a:r>
              <a:rPr lang="es-ES" sz="2800" b="1" dirty="0" smtClean="0"/>
              <a:t>eventos</a:t>
            </a:r>
            <a:r>
              <a:rPr lang="es-ES" b="1" dirty="0" smtClean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802403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0" y="2237871"/>
          <a:ext cx="7531770" cy="5974080"/>
        </p:xfrm>
        <a:graphic>
          <a:graphicData uri="http://schemas.openxmlformats.org/drawingml/2006/table">
            <a:tbl>
              <a:tblPr/>
              <a:tblGrid>
                <a:gridCol w="1327184"/>
                <a:gridCol w="1907828"/>
                <a:gridCol w="2828904"/>
                <a:gridCol w="223619"/>
                <a:gridCol w="1244235"/>
              </a:tblGrid>
              <a:tr h="389784">
                <a:tc>
                  <a:txBody>
                    <a:bodyPr/>
                    <a:lstStyle/>
                    <a:p>
                      <a:pPr algn="ctr" fontAlgn="b"/>
                      <a:r>
                        <a:rPr lang="es-EC" sz="28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No.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s-EC" sz="28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Implementación </a:t>
                      </a:r>
                      <a:r>
                        <a:rPr lang="es-EC" sz="28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de </a:t>
                      </a:r>
                      <a:r>
                        <a:rPr lang="es-EC" sz="28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8 zonas </a:t>
                      </a:r>
                      <a:r>
                        <a:rPr lang="es-EC" sz="2800" b="1" i="0" u="none" strike="noStrike" dirty="0" err="1">
                          <a:solidFill>
                            <a:srgbClr val="000000"/>
                          </a:solidFill>
                          <a:latin typeface="Tahoma"/>
                        </a:rPr>
                        <a:t>wifi</a:t>
                      </a:r>
                      <a:r>
                        <a:rPr lang="es-EC" sz="28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 </a:t>
                      </a:r>
                      <a:r>
                        <a:rPr lang="es-EC" sz="28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gratuitas</a:t>
                      </a:r>
                      <a:endParaRPr lang="es-EC" sz="28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389784">
                <a:tc>
                  <a:txBody>
                    <a:bodyPr/>
                    <a:lstStyle/>
                    <a:p>
                      <a:pPr algn="ctr" fontAlgn="b"/>
                      <a:r>
                        <a:rPr lang="es-EC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EC" sz="28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Parque </a:t>
                      </a:r>
                      <a:r>
                        <a:rPr lang="es-EC" sz="28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Guayaquil </a:t>
                      </a:r>
                      <a:r>
                        <a:rPr lang="es-EC" sz="28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(Infantil)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C" sz="2800" b="0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2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9784">
                <a:tc>
                  <a:txBody>
                    <a:bodyPr/>
                    <a:lstStyle/>
                    <a:p>
                      <a:pPr algn="ctr" fontAlgn="b"/>
                      <a:r>
                        <a:rPr lang="es-EC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EC" sz="28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Parque Pedro Vicente </a:t>
                      </a:r>
                      <a:r>
                        <a:rPr lang="es-EC" sz="28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Maldonado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C" sz="2800" b="0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2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9784">
                <a:tc>
                  <a:txBody>
                    <a:bodyPr/>
                    <a:lstStyle/>
                    <a:p>
                      <a:pPr algn="ctr" fontAlgn="b"/>
                      <a:r>
                        <a:rPr lang="es-EC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28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Parque </a:t>
                      </a:r>
                      <a:r>
                        <a:rPr lang="es-EC" sz="28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Sucre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2800" b="0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2800" b="0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2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9784">
                <a:tc>
                  <a:txBody>
                    <a:bodyPr/>
                    <a:lstStyle/>
                    <a:p>
                      <a:pPr algn="ctr" fontAlgn="b"/>
                      <a:r>
                        <a:rPr lang="es-EC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EC" sz="28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Parque de </a:t>
                      </a:r>
                      <a:r>
                        <a:rPr lang="es-EC" sz="28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la Madre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C" sz="2800" b="0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2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9784">
                <a:tc>
                  <a:txBody>
                    <a:bodyPr/>
                    <a:lstStyle/>
                    <a:p>
                      <a:pPr algn="ctr" fontAlgn="b"/>
                      <a:r>
                        <a:rPr lang="es-EC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EC" sz="28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Plaza Eloy </a:t>
                      </a:r>
                      <a:r>
                        <a:rPr lang="es-EC" sz="28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Alfaro</a:t>
                      </a:r>
                      <a:r>
                        <a:rPr lang="es-EC" sz="28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C" sz="2800" b="0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2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9784">
                <a:tc>
                  <a:txBody>
                    <a:bodyPr/>
                    <a:lstStyle/>
                    <a:p>
                      <a:pPr algn="ctr" fontAlgn="b"/>
                      <a:r>
                        <a:rPr lang="es-EC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EC" sz="28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Mercado </a:t>
                      </a:r>
                      <a:r>
                        <a:rPr lang="es-EC" sz="28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La Merced</a:t>
                      </a:r>
                      <a:r>
                        <a:rPr lang="es-EC" sz="28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C" sz="2800" b="0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2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9784">
                <a:tc>
                  <a:txBody>
                    <a:bodyPr/>
                    <a:lstStyle/>
                    <a:p>
                      <a:pPr algn="ctr" fontAlgn="b"/>
                      <a:r>
                        <a:rPr lang="es-EC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EC" sz="28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Parque Agro Ecológico </a:t>
                      </a:r>
                      <a:r>
                        <a:rPr lang="es-EC" sz="2800" b="1" i="0" u="none" strike="noStrike" dirty="0" err="1">
                          <a:solidFill>
                            <a:srgbClr val="000000"/>
                          </a:solidFill>
                          <a:latin typeface="Tahoma"/>
                        </a:rPr>
                        <a:t>Ricpamba</a:t>
                      </a:r>
                      <a:endParaRPr lang="es-EC" sz="28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C" sz="2800" b="0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2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9784">
                <a:tc>
                  <a:txBody>
                    <a:bodyPr/>
                    <a:lstStyle/>
                    <a:p>
                      <a:pPr algn="ctr" fontAlgn="b"/>
                      <a:r>
                        <a:rPr lang="es-EC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s-EC" sz="28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Terminal Terrestre </a:t>
                      </a:r>
                      <a:r>
                        <a:rPr lang="es-EC" sz="28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Interprovincial</a:t>
                      </a:r>
                      <a:endParaRPr lang="es-EC" sz="28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C" sz="2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7892715" y="2261936"/>
            <a:ext cx="4379496" cy="61863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C" sz="3600" dirty="0" smtClean="0"/>
              <a:t>Proyecto desarrollado en 2014, implementación por fases en el año 2015</a:t>
            </a:r>
          </a:p>
          <a:p>
            <a:pPr fontAlgn="b"/>
            <a:r>
              <a:rPr lang="es-EC" sz="3600" b="1" dirty="0" smtClean="0"/>
              <a:t>Inversión : </a:t>
            </a:r>
            <a:endParaRPr lang="es-EC" sz="3600" dirty="0" smtClean="0"/>
          </a:p>
          <a:p>
            <a:pPr fontAlgn="b"/>
            <a:r>
              <a:rPr lang="es-EC" sz="3600" b="1" dirty="0" smtClean="0"/>
              <a:t> $      75.000 </a:t>
            </a:r>
            <a:endParaRPr lang="es-EC" sz="3600" dirty="0" smtClean="0"/>
          </a:p>
          <a:p>
            <a:pPr fontAlgn="b"/>
            <a:r>
              <a:rPr lang="es-EC" sz="3600" dirty="0" smtClean="0"/>
              <a:t>Dólares</a:t>
            </a:r>
          </a:p>
          <a:p>
            <a:pPr fontAlgn="b"/>
            <a:r>
              <a:rPr lang="es-EC" sz="3600" b="1" dirty="0" smtClean="0"/>
              <a:t>Beneficiarios</a:t>
            </a:r>
            <a:endParaRPr lang="es-EC" sz="3600" dirty="0" smtClean="0"/>
          </a:p>
          <a:p>
            <a:pPr fontAlgn="b"/>
            <a:r>
              <a:rPr lang="es-EC" sz="3600" b="1" dirty="0" smtClean="0"/>
              <a:t>       184.388 </a:t>
            </a:r>
            <a:endParaRPr lang="es-EC" sz="3600" dirty="0" smtClean="0"/>
          </a:p>
          <a:p>
            <a:pPr fontAlgn="b"/>
            <a:r>
              <a:rPr lang="es-EC" sz="3600" dirty="0" smtClean="0"/>
              <a:t>Personas</a:t>
            </a:r>
          </a:p>
          <a:p>
            <a:endParaRPr lang="es-EC" sz="3600" dirty="0"/>
          </a:p>
        </p:txBody>
      </p:sp>
      <p:sp>
        <p:nvSpPr>
          <p:cNvPr id="6" name="CuadroTexto 5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cxnSp>
        <p:nvCxnSpPr>
          <p:cNvPr id="8" name="Conector recto 7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ZONAS </a:t>
            </a:r>
            <a:r>
              <a:rPr lang="es-ES" sz="2800" b="1" dirty="0" smtClean="0">
                <a:solidFill>
                  <a:schemeClr val="bg1"/>
                </a:solidFill>
              </a:rPr>
              <a:t>WI-FI</a:t>
            </a:r>
            <a:endParaRPr lang="es-ES" sz="2800" b="1" dirty="0">
              <a:solidFill>
                <a:schemeClr val="bg1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28652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47872" y="737628"/>
            <a:ext cx="8695481" cy="890004"/>
          </a:xfrm>
        </p:spPr>
        <p:txBody>
          <a:bodyPr>
            <a:normAutofit fontScale="90000"/>
          </a:bodyPr>
          <a:lstStyle/>
          <a:p>
            <a:pPr algn="r"/>
            <a:r>
              <a:rPr lang="es-EC" sz="4400" b="1" dirty="0" smtClean="0">
                <a:solidFill>
                  <a:srgbClr val="001737"/>
                </a:solidFill>
                <a:latin typeface="+mn-lt"/>
              </a:rPr>
              <a:t>DESARROLLO INSTITUCIONAL</a:t>
            </a:r>
            <a:br>
              <a:rPr lang="es-EC" sz="4400" b="1" dirty="0" smtClean="0">
                <a:solidFill>
                  <a:srgbClr val="001737"/>
                </a:solidFill>
                <a:latin typeface="+mn-lt"/>
              </a:rPr>
            </a:br>
            <a:r>
              <a:rPr lang="es-EC" sz="4400" b="1" dirty="0" smtClean="0">
                <a:solidFill>
                  <a:srgbClr val="FF0000"/>
                </a:solidFill>
                <a:latin typeface="+mn-lt"/>
              </a:rPr>
              <a:t>COOPERACIÓN INTERINSTITUCIONAL</a:t>
            </a:r>
            <a:endParaRPr lang="es-EC" sz="44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098" name="Picture 2" descr="https://fbcdn-sphotos-a-a.akamaihd.net/hphotos-ak-xfp1/v/t1.0-9/10978683_390158377819471_3477654988479904385_n.jpg?oh=5ff21dbbfd616330c0db1c713d324d83&amp;oe=55855B38&amp;__gda__=1434694321_406cb14b04ed1e542e95447f253d7b6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01110" y="2194560"/>
            <a:ext cx="7013321" cy="5693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17423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9537" y="475264"/>
            <a:ext cx="11975691" cy="2203324"/>
          </a:xfrm>
        </p:spPr>
        <p:txBody>
          <a:bodyPr>
            <a:normAutofit fontScale="90000"/>
          </a:bodyPr>
          <a:lstStyle/>
          <a:p>
            <a:pPr algn="ctr"/>
            <a:r>
              <a:rPr lang="es-EC" b="1" dirty="0" smtClean="0">
                <a:solidFill>
                  <a:schemeClr val="bg1"/>
                </a:solidFill>
                <a:latin typeface="+mn-lt"/>
              </a:rPr>
              <a:t>PARTICIPACIÓN CIUDADANA, TRANSPARENCIA Y RENDICIÓN DE CUENTAS</a:t>
            </a:r>
            <a:endParaRPr lang="es-EC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" name="2 Imagen" descr="https://scontent-atl.xx.fbcdn.net/hphotos-xpa1/v/t1.0-9/10420293_821748857866221_2945109156046840507_n.jpg?oh=2ee7b94b344b728991462da60febf492&amp;oe=5588B695"/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-56909" y="2961349"/>
            <a:ext cx="13060121" cy="54641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757242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7"/>
          <p:cNvSpPr txBox="1"/>
          <p:nvPr/>
        </p:nvSpPr>
        <p:spPr>
          <a:xfrm>
            <a:off x="5048960" y="4248454"/>
            <a:ext cx="3192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dirty="0" smtClean="0"/>
              <a:t>PARTICIPACIÓN</a:t>
            </a:r>
          </a:p>
          <a:p>
            <a:pPr algn="ctr"/>
            <a:r>
              <a:rPr lang="es-ES" b="1" dirty="0" smtClean="0"/>
              <a:t>CIUDADANA y TRANSPARENCIA</a:t>
            </a:r>
            <a:endParaRPr lang="es-ES" b="1" dirty="0"/>
          </a:p>
        </p:txBody>
      </p:sp>
      <p:graphicFrame>
        <p:nvGraphicFramePr>
          <p:cNvPr id="6" name="5 Diagrama"/>
          <p:cNvGraphicFramePr/>
          <p:nvPr/>
        </p:nvGraphicFramePr>
        <p:xfrm>
          <a:off x="1636296" y="1347538"/>
          <a:ext cx="10178716" cy="71708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635525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62656" y="536460"/>
            <a:ext cx="9766237" cy="890004"/>
          </a:xfrm>
        </p:spPr>
        <p:txBody>
          <a:bodyPr>
            <a:normAutofit fontScale="90000"/>
          </a:bodyPr>
          <a:lstStyle/>
          <a:p>
            <a:pPr algn="r"/>
            <a:r>
              <a:rPr lang="es-EC" sz="4400" b="1" dirty="0" smtClean="0">
                <a:solidFill>
                  <a:srgbClr val="001737"/>
                </a:solidFill>
                <a:latin typeface="+mn-lt"/>
              </a:rPr>
              <a:t>PARTICIPACIÓN SOCIAL Y TRANSPARENCIA</a:t>
            </a:r>
            <a:br>
              <a:rPr lang="es-EC" sz="4400" b="1" dirty="0" smtClean="0">
                <a:solidFill>
                  <a:srgbClr val="001737"/>
                </a:solidFill>
                <a:latin typeface="+mn-lt"/>
              </a:rPr>
            </a:br>
            <a:r>
              <a:rPr lang="es-EC" sz="4400" b="1" dirty="0" smtClean="0">
                <a:solidFill>
                  <a:srgbClr val="FF0000"/>
                </a:solidFill>
                <a:latin typeface="+mn-lt"/>
              </a:rPr>
              <a:t>MUNICIPIO DE PUERTAS ABIERTAS</a:t>
            </a:r>
            <a:endParaRPr lang="es-EC" sz="4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1676400" y="6789911"/>
            <a:ext cx="10219482" cy="244117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325069" indent="-325069" algn="l" defTabSz="1300277" rtl="0" eaLnBrk="1" latinLnBrk="0" hangingPunct="1">
              <a:lnSpc>
                <a:spcPct val="90000"/>
              </a:lnSpc>
              <a:spcBef>
                <a:spcPts val="1422"/>
              </a:spcBef>
              <a:buFont typeface="Arial" panose="020B0604020202020204" pitchFamily="34" charset="0"/>
              <a:buChar char="•"/>
              <a:defRPr sz="39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75208" indent="-325069" algn="l" defTabSz="1300277" rtl="0" eaLnBrk="1" latinLnBrk="0" hangingPunct="1">
              <a:lnSpc>
                <a:spcPct val="90000"/>
              </a:lnSpc>
              <a:spcBef>
                <a:spcPts val="711"/>
              </a:spcBef>
              <a:buFont typeface="Arial" panose="020B0604020202020204" pitchFamily="34" charset="0"/>
              <a:buChar char="•"/>
              <a:defRPr sz="34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25346" indent="-325069" algn="l" defTabSz="1300277" rtl="0" eaLnBrk="1" latinLnBrk="0" hangingPunct="1">
              <a:lnSpc>
                <a:spcPct val="90000"/>
              </a:lnSpc>
              <a:spcBef>
                <a:spcPts val="711"/>
              </a:spcBef>
              <a:buFont typeface="Arial" panose="020B0604020202020204" pitchFamily="34" charset="0"/>
              <a:buChar char="•"/>
              <a:defRPr sz="2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75484" indent="-325069" algn="l" defTabSz="1300277" rtl="0" eaLnBrk="1" latinLnBrk="0" hangingPunct="1">
              <a:lnSpc>
                <a:spcPct val="90000"/>
              </a:lnSpc>
              <a:spcBef>
                <a:spcPts val="711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5623" indent="-325069" algn="l" defTabSz="1300277" rtl="0" eaLnBrk="1" latinLnBrk="0" hangingPunct="1">
              <a:lnSpc>
                <a:spcPct val="90000"/>
              </a:lnSpc>
              <a:spcBef>
                <a:spcPts val="711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75761" indent="-325069" algn="l" defTabSz="1300277" rtl="0" eaLnBrk="1" latinLnBrk="0" hangingPunct="1">
              <a:lnSpc>
                <a:spcPct val="90000"/>
              </a:lnSpc>
              <a:spcBef>
                <a:spcPts val="711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25900" indent="-325069" algn="l" defTabSz="1300277" rtl="0" eaLnBrk="1" latinLnBrk="0" hangingPunct="1">
              <a:lnSpc>
                <a:spcPct val="90000"/>
              </a:lnSpc>
              <a:spcBef>
                <a:spcPts val="711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76038" indent="-325069" algn="l" defTabSz="1300277" rtl="0" eaLnBrk="1" latinLnBrk="0" hangingPunct="1">
              <a:lnSpc>
                <a:spcPct val="90000"/>
              </a:lnSpc>
              <a:spcBef>
                <a:spcPts val="711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26176" indent="-325069" algn="l" defTabSz="1300277" rtl="0" eaLnBrk="1" latinLnBrk="0" hangingPunct="1">
              <a:lnSpc>
                <a:spcPct val="90000"/>
              </a:lnSpc>
              <a:spcBef>
                <a:spcPts val="711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C" sz="2800" dirty="0" smtClean="0">
                <a:solidFill>
                  <a:schemeClr val="bg1"/>
                </a:solidFill>
              </a:rPr>
              <a:t>De Mayo a Diciembre del 2014 hemos </a:t>
            </a:r>
            <a:r>
              <a:rPr lang="es-EC" sz="2800" dirty="0">
                <a:solidFill>
                  <a:schemeClr val="bg1"/>
                </a:solidFill>
              </a:rPr>
              <a:t>realizado </a:t>
            </a:r>
            <a:r>
              <a:rPr lang="es-EC" sz="3200" b="1" dirty="0" smtClean="0">
                <a:solidFill>
                  <a:schemeClr val="bg1"/>
                </a:solidFill>
              </a:rPr>
              <a:t>994 </a:t>
            </a:r>
            <a:r>
              <a:rPr lang="es-EC" sz="3200" b="1" dirty="0">
                <a:solidFill>
                  <a:schemeClr val="bg1"/>
                </a:solidFill>
              </a:rPr>
              <a:t>audiencias </a:t>
            </a:r>
            <a:r>
              <a:rPr lang="es-EC" sz="2800" dirty="0">
                <a:solidFill>
                  <a:schemeClr val="bg1"/>
                </a:solidFill>
              </a:rPr>
              <a:t>con dirigentes barriales, líderes comunitarios y ciudadanos </a:t>
            </a:r>
            <a:r>
              <a:rPr lang="es-EC" sz="2800" dirty="0" smtClean="0">
                <a:solidFill>
                  <a:schemeClr val="bg1"/>
                </a:solidFill>
              </a:rPr>
              <a:t>para </a:t>
            </a:r>
            <a:r>
              <a:rPr lang="es-EC" sz="2800" dirty="0">
                <a:solidFill>
                  <a:schemeClr val="bg1"/>
                </a:solidFill>
              </a:rPr>
              <a:t>brindar alternativas de solución a sus problemas más comunes; entre ellos: vialidad, agua potable, espacios de recreación, entre otros</a:t>
            </a:r>
            <a:r>
              <a:rPr lang="es-EC" sz="2800" dirty="0" smtClean="0">
                <a:solidFill>
                  <a:schemeClr val="bg1"/>
                </a:solidFill>
              </a:rPr>
              <a:t>. En ese mismo periodo en el año 2013, la administración anterior realizó 224 audiencias.</a:t>
            </a:r>
            <a:endParaRPr lang="es-EC" sz="28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EC" sz="2800" dirty="0">
              <a:solidFill>
                <a:srgbClr val="333333"/>
              </a:solidFill>
            </a:endParaRPr>
          </a:p>
          <a:p>
            <a:endParaRPr lang="es-EC" sz="2800" dirty="0" smtClean="0">
              <a:solidFill>
                <a:srgbClr val="333333"/>
              </a:solidFill>
            </a:endParaRPr>
          </a:p>
          <a:p>
            <a:endParaRPr lang="es-EC" sz="2800" dirty="0" smtClean="0">
              <a:solidFill>
                <a:srgbClr val="333333"/>
              </a:solidFill>
            </a:endParaRPr>
          </a:p>
          <a:p>
            <a:endParaRPr lang="es-EC" sz="2800" dirty="0">
              <a:solidFill>
                <a:srgbClr val="333333"/>
              </a:solidFill>
            </a:endParaRPr>
          </a:p>
        </p:txBody>
      </p:sp>
      <p:pic>
        <p:nvPicPr>
          <p:cNvPr id="11266" name="Picture 2" descr="C:\Users\AndreaElizabeth\Desktop\Fotos pedidas Andreita\Puertas abiertas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42033" y="1681706"/>
            <a:ext cx="7262468" cy="4810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30833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347539" y="1805484"/>
            <a:ext cx="5061201" cy="3103402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" name="3 Rectángulo"/>
          <p:cNvSpPr/>
          <p:nvPr/>
        </p:nvSpPr>
        <p:spPr>
          <a:xfrm>
            <a:off x="1383279" y="5321880"/>
            <a:ext cx="5105035" cy="3150884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4 Rectángulo"/>
          <p:cNvSpPr/>
          <p:nvPr/>
        </p:nvSpPr>
        <p:spPr>
          <a:xfrm>
            <a:off x="7120603" y="5282568"/>
            <a:ext cx="4772584" cy="3150884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7 Rectángulo"/>
          <p:cNvSpPr/>
          <p:nvPr/>
        </p:nvSpPr>
        <p:spPr>
          <a:xfrm>
            <a:off x="6879771" y="1756611"/>
            <a:ext cx="5203372" cy="3294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20955" tIns="20955" rIns="20955" bIns="20955" numCol="1" spcCol="1270" anchor="b" anchorCtr="0">
            <a:noAutofit/>
          </a:bodyPr>
          <a:lstStyle/>
          <a:p>
            <a:pPr lvl="0" algn="just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2800" kern="1200" dirty="0" smtClean="0">
                <a:solidFill>
                  <a:schemeClr val="bg1"/>
                </a:solidFill>
              </a:rPr>
              <a:t>Se han realizado 46 asambleas locales, en parroquias urbanas y rurales, 15 reuniones institucionales y 6 sesiones con grupos de atención prioritaria. </a:t>
            </a:r>
            <a:r>
              <a:rPr lang="es-ES" sz="2800" kern="1200" dirty="0" smtClean="0">
                <a:solidFill>
                  <a:schemeClr val="bg1"/>
                </a:solidFill>
              </a:rPr>
              <a:t>Durante la administración anterior se realizaron 2 asambleas y 8 mesas de trabajo.</a:t>
            </a:r>
            <a:endParaRPr lang="es-EC" sz="2800" kern="1200" dirty="0">
              <a:solidFill>
                <a:schemeClr val="bg1"/>
              </a:solidFill>
            </a:endParaRPr>
          </a:p>
        </p:txBody>
      </p:sp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2962656" y="536460"/>
            <a:ext cx="9766237" cy="890004"/>
          </a:xfrm>
        </p:spPr>
        <p:txBody>
          <a:bodyPr>
            <a:normAutofit fontScale="90000"/>
          </a:bodyPr>
          <a:lstStyle/>
          <a:p>
            <a:pPr algn="r"/>
            <a:r>
              <a:rPr lang="es-EC" sz="4400" b="1" dirty="0" smtClean="0">
                <a:solidFill>
                  <a:srgbClr val="001737"/>
                </a:solidFill>
                <a:latin typeface="+mn-lt"/>
              </a:rPr>
              <a:t>PARTICIPACIÓN SOCIAL Y TRANSPARENCIA</a:t>
            </a:r>
            <a:br>
              <a:rPr lang="es-EC" sz="4400" b="1" dirty="0" smtClean="0">
                <a:solidFill>
                  <a:srgbClr val="001737"/>
                </a:solidFill>
                <a:latin typeface="+mn-lt"/>
              </a:rPr>
            </a:br>
            <a:r>
              <a:rPr lang="es-EC" sz="4400" b="1" dirty="0" smtClean="0">
                <a:solidFill>
                  <a:srgbClr val="FF0000"/>
                </a:solidFill>
                <a:latin typeface="+mn-lt"/>
              </a:rPr>
              <a:t>ELABORACIÓN PARTICIPATIVA DEL PDYOT</a:t>
            </a:r>
            <a:endParaRPr lang="es-EC" sz="4400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1599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62656" y="536460"/>
            <a:ext cx="9766237" cy="890004"/>
          </a:xfrm>
        </p:spPr>
        <p:txBody>
          <a:bodyPr>
            <a:normAutofit fontScale="90000"/>
          </a:bodyPr>
          <a:lstStyle/>
          <a:p>
            <a:pPr algn="r"/>
            <a:r>
              <a:rPr lang="es-EC" sz="4400" b="1" dirty="0" smtClean="0">
                <a:solidFill>
                  <a:srgbClr val="001737"/>
                </a:solidFill>
                <a:latin typeface="+mn-lt"/>
              </a:rPr>
              <a:t>PARTICIPACIÓN SOCIAL Y TRANSPARENCIA</a:t>
            </a:r>
            <a:br>
              <a:rPr lang="es-EC" sz="4400" b="1" dirty="0" smtClean="0">
                <a:solidFill>
                  <a:srgbClr val="001737"/>
                </a:solidFill>
                <a:latin typeface="+mn-lt"/>
              </a:rPr>
            </a:br>
            <a:r>
              <a:rPr lang="es-EC" sz="4400" b="1" dirty="0" smtClean="0">
                <a:solidFill>
                  <a:srgbClr val="FF0000"/>
                </a:solidFill>
                <a:latin typeface="+mn-lt"/>
              </a:rPr>
              <a:t>TRANSMISIÓN DE SESIONES DE CONCEJO</a:t>
            </a:r>
            <a:endParaRPr lang="es-EC" sz="4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1684450" y="6789911"/>
            <a:ext cx="10211431" cy="154941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25069" indent="-325069" algn="l" defTabSz="1300277" rtl="0" eaLnBrk="1" latinLnBrk="0" hangingPunct="1">
              <a:lnSpc>
                <a:spcPct val="90000"/>
              </a:lnSpc>
              <a:spcBef>
                <a:spcPts val="1422"/>
              </a:spcBef>
              <a:buFont typeface="Arial" panose="020B0604020202020204" pitchFamily="34" charset="0"/>
              <a:buChar char="•"/>
              <a:defRPr sz="39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75208" indent="-325069" algn="l" defTabSz="1300277" rtl="0" eaLnBrk="1" latinLnBrk="0" hangingPunct="1">
              <a:lnSpc>
                <a:spcPct val="90000"/>
              </a:lnSpc>
              <a:spcBef>
                <a:spcPts val="711"/>
              </a:spcBef>
              <a:buFont typeface="Arial" panose="020B0604020202020204" pitchFamily="34" charset="0"/>
              <a:buChar char="•"/>
              <a:defRPr sz="34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25346" indent="-325069" algn="l" defTabSz="1300277" rtl="0" eaLnBrk="1" latinLnBrk="0" hangingPunct="1">
              <a:lnSpc>
                <a:spcPct val="90000"/>
              </a:lnSpc>
              <a:spcBef>
                <a:spcPts val="711"/>
              </a:spcBef>
              <a:buFont typeface="Arial" panose="020B0604020202020204" pitchFamily="34" charset="0"/>
              <a:buChar char="•"/>
              <a:defRPr sz="2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75484" indent="-325069" algn="l" defTabSz="1300277" rtl="0" eaLnBrk="1" latinLnBrk="0" hangingPunct="1">
              <a:lnSpc>
                <a:spcPct val="90000"/>
              </a:lnSpc>
              <a:spcBef>
                <a:spcPts val="711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5623" indent="-325069" algn="l" defTabSz="1300277" rtl="0" eaLnBrk="1" latinLnBrk="0" hangingPunct="1">
              <a:lnSpc>
                <a:spcPct val="90000"/>
              </a:lnSpc>
              <a:spcBef>
                <a:spcPts val="711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75761" indent="-325069" algn="l" defTabSz="1300277" rtl="0" eaLnBrk="1" latinLnBrk="0" hangingPunct="1">
              <a:lnSpc>
                <a:spcPct val="90000"/>
              </a:lnSpc>
              <a:spcBef>
                <a:spcPts val="711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25900" indent="-325069" algn="l" defTabSz="1300277" rtl="0" eaLnBrk="1" latinLnBrk="0" hangingPunct="1">
              <a:lnSpc>
                <a:spcPct val="90000"/>
              </a:lnSpc>
              <a:spcBef>
                <a:spcPts val="711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76038" indent="-325069" algn="l" defTabSz="1300277" rtl="0" eaLnBrk="1" latinLnBrk="0" hangingPunct="1">
              <a:lnSpc>
                <a:spcPct val="90000"/>
              </a:lnSpc>
              <a:spcBef>
                <a:spcPts val="711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26176" indent="-325069" algn="l" defTabSz="1300277" rtl="0" eaLnBrk="1" latinLnBrk="0" hangingPunct="1">
              <a:lnSpc>
                <a:spcPct val="90000"/>
              </a:lnSpc>
              <a:spcBef>
                <a:spcPts val="711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C" sz="2400" dirty="0"/>
              <a:t>Todas las sesiones de Concejo Cantonal son transmitidas en internet vía </a:t>
            </a:r>
            <a:r>
              <a:rPr lang="es-EC" sz="2400" dirty="0" err="1"/>
              <a:t>streaming</a:t>
            </a:r>
            <a:r>
              <a:rPr lang="es-EC" sz="2400" dirty="0"/>
              <a:t> para que todos los ciudadanos puedan evidenciar el desarrollo y progreso de la gestión municipal. </a:t>
            </a:r>
          </a:p>
          <a:p>
            <a:pPr marL="0" indent="0" algn="ctr">
              <a:buNone/>
            </a:pPr>
            <a:r>
              <a:rPr lang="es-EC" sz="2400" b="1" dirty="0" smtClean="0">
                <a:solidFill>
                  <a:srgbClr val="333333"/>
                </a:solidFill>
              </a:rPr>
              <a:t>www.gadmriobamba.gob.ec</a:t>
            </a:r>
            <a:endParaRPr lang="es-EC" sz="2400" b="1" dirty="0">
              <a:solidFill>
                <a:srgbClr val="333333"/>
              </a:solidFill>
            </a:endParaRPr>
          </a:p>
          <a:p>
            <a:endParaRPr lang="es-EC" sz="2400" dirty="0" smtClean="0">
              <a:solidFill>
                <a:srgbClr val="333333"/>
              </a:solidFill>
            </a:endParaRPr>
          </a:p>
          <a:p>
            <a:endParaRPr lang="es-EC" sz="3000" dirty="0" smtClean="0">
              <a:solidFill>
                <a:srgbClr val="333333"/>
              </a:solidFill>
            </a:endParaRPr>
          </a:p>
          <a:p>
            <a:endParaRPr lang="es-EC" sz="3000" dirty="0">
              <a:solidFill>
                <a:srgbClr val="333333"/>
              </a:solidFill>
            </a:endParaRPr>
          </a:p>
        </p:txBody>
      </p:sp>
      <p:pic>
        <p:nvPicPr>
          <p:cNvPr id="12290" name="Picture 2" descr="https://fbcdn-sphotos-b-a.akamaihd.net/hphotos-ak-xpf1/v/t1.0-9/10945392_386023674899608_4770777744298591517_n.jpg?oh=9a4ac3b4730207ab1dbeed5b922b7570&amp;oe=5554CB5B&amp;__gda__=1435846705_5c37e2e71cf2384b793a9051c56175e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6717" y="2089360"/>
            <a:ext cx="7786896" cy="407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592915" y="2496793"/>
            <a:ext cx="3714389" cy="16420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sz="3200" dirty="0" smtClean="0">
                <a:ln>
                  <a:solidFill>
                    <a:schemeClr val="tx2"/>
                  </a:solidFill>
                </a:ln>
              </a:rPr>
              <a:t>34 sesiones ordinarias y 12 extraordinarias</a:t>
            </a:r>
            <a:endParaRPr lang="es-EC" sz="3200" dirty="0">
              <a:ln>
                <a:solidFill>
                  <a:schemeClr val="tx2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7205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62656" y="536460"/>
            <a:ext cx="9766237" cy="890004"/>
          </a:xfrm>
        </p:spPr>
        <p:txBody>
          <a:bodyPr>
            <a:normAutofit fontScale="90000"/>
          </a:bodyPr>
          <a:lstStyle/>
          <a:p>
            <a:pPr algn="r"/>
            <a:r>
              <a:rPr lang="es-EC" sz="4400" b="1" dirty="0" smtClean="0">
                <a:solidFill>
                  <a:srgbClr val="001737"/>
                </a:solidFill>
                <a:latin typeface="+mn-lt"/>
              </a:rPr>
              <a:t>PARTICIPACIÓN SOCIAL Y TRANSPARENCIA</a:t>
            </a:r>
            <a:br>
              <a:rPr lang="es-EC" sz="4400" b="1" dirty="0" smtClean="0">
                <a:solidFill>
                  <a:srgbClr val="001737"/>
                </a:solidFill>
                <a:latin typeface="+mn-lt"/>
              </a:rPr>
            </a:br>
            <a:r>
              <a:rPr lang="es-EC" sz="4400" b="1" dirty="0" smtClean="0">
                <a:solidFill>
                  <a:srgbClr val="FF0000"/>
                </a:solidFill>
                <a:latin typeface="+mn-lt"/>
              </a:rPr>
              <a:t>SILLA VACÍA</a:t>
            </a:r>
            <a:endParaRPr lang="es-EC" sz="4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660322" y="2479007"/>
            <a:ext cx="2466925" cy="487277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25069" indent="-325069" algn="l" defTabSz="1300277" rtl="0" eaLnBrk="1" latinLnBrk="0" hangingPunct="1">
              <a:lnSpc>
                <a:spcPct val="90000"/>
              </a:lnSpc>
              <a:spcBef>
                <a:spcPts val="1422"/>
              </a:spcBef>
              <a:buFont typeface="Arial" panose="020B0604020202020204" pitchFamily="34" charset="0"/>
              <a:buChar char="•"/>
              <a:defRPr sz="39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75208" indent="-325069" algn="l" defTabSz="1300277" rtl="0" eaLnBrk="1" latinLnBrk="0" hangingPunct="1">
              <a:lnSpc>
                <a:spcPct val="90000"/>
              </a:lnSpc>
              <a:spcBef>
                <a:spcPts val="711"/>
              </a:spcBef>
              <a:buFont typeface="Arial" panose="020B0604020202020204" pitchFamily="34" charset="0"/>
              <a:buChar char="•"/>
              <a:defRPr sz="34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25346" indent="-325069" algn="l" defTabSz="1300277" rtl="0" eaLnBrk="1" latinLnBrk="0" hangingPunct="1">
              <a:lnSpc>
                <a:spcPct val="90000"/>
              </a:lnSpc>
              <a:spcBef>
                <a:spcPts val="711"/>
              </a:spcBef>
              <a:buFont typeface="Arial" panose="020B0604020202020204" pitchFamily="34" charset="0"/>
              <a:buChar char="•"/>
              <a:defRPr sz="2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75484" indent="-325069" algn="l" defTabSz="1300277" rtl="0" eaLnBrk="1" latinLnBrk="0" hangingPunct="1">
              <a:lnSpc>
                <a:spcPct val="90000"/>
              </a:lnSpc>
              <a:spcBef>
                <a:spcPts val="711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25623" indent="-325069" algn="l" defTabSz="1300277" rtl="0" eaLnBrk="1" latinLnBrk="0" hangingPunct="1">
              <a:lnSpc>
                <a:spcPct val="90000"/>
              </a:lnSpc>
              <a:spcBef>
                <a:spcPts val="711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75761" indent="-325069" algn="l" defTabSz="1300277" rtl="0" eaLnBrk="1" latinLnBrk="0" hangingPunct="1">
              <a:lnSpc>
                <a:spcPct val="90000"/>
              </a:lnSpc>
              <a:spcBef>
                <a:spcPts val="711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25900" indent="-325069" algn="l" defTabSz="1300277" rtl="0" eaLnBrk="1" latinLnBrk="0" hangingPunct="1">
              <a:lnSpc>
                <a:spcPct val="90000"/>
              </a:lnSpc>
              <a:spcBef>
                <a:spcPts val="711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76038" indent="-325069" algn="l" defTabSz="1300277" rtl="0" eaLnBrk="1" latinLnBrk="0" hangingPunct="1">
              <a:lnSpc>
                <a:spcPct val="90000"/>
              </a:lnSpc>
              <a:spcBef>
                <a:spcPts val="711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526176" indent="-325069" algn="l" defTabSz="1300277" rtl="0" eaLnBrk="1" latinLnBrk="0" hangingPunct="1">
              <a:lnSpc>
                <a:spcPct val="90000"/>
              </a:lnSpc>
              <a:spcBef>
                <a:spcPts val="711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C" sz="2400" dirty="0" smtClean="0"/>
              <a:t>Esta herramienta la </a:t>
            </a:r>
            <a:r>
              <a:rPr lang="es-EC" sz="2400" dirty="0"/>
              <a:t>utilizan representantes o delegados de la ciudadanía, organizaciones sociales, barriales para ser parte de los debates y la toma de decisiones en la gestión de nuestra administración</a:t>
            </a:r>
            <a:endParaRPr lang="es-EC" sz="2400" dirty="0" smtClean="0">
              <a:solidFill>
                <a:srgbClr val="333333"/>
              </a:solidFill>
            </a:endParaRPr>
          </a:p>
          <a:p>
            <a:endParaRPr lang="es-EC" sz="3000" dirty="0" smtClean="0">
              <a:solidFill>
                <a:srgbClr val="333333"/>
              </a:solidFill>
            </a:endParaRPr>
          </a:p>
          <a:p>
            <a:endParaRPr lang="es-EC" sz="3000" dirty="0">
              <a:solidFill>
                <a:srgbClr val="333333"/>
              </a:solidFill>
            </a:endParaRPr>
          </a:p>
        </p:txBody>
      </p:sp>
      <p:pic>
        <p:nvPicPr>
          <p:cNvPr id="4" name="3 Imagen" descr="F:\sesion de concejo 12 de agosto\DSC_89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1571" y="2217039"/>
            <a:ext cx="8008779" cy="539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11520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506" name="Gráfico 1"/>
          <p:cNvGraphicFramePr>
            <a:graphicFrameLocks noChangeAspect="1"/>
          </p:cNvGraphicFramePr>
          <p:nvPr/>
        </p:nvGraphicFramePr>
        <p:xfrm>
          <a:off x="576943" y="957943"/>
          <a:ext cx="9241451" cy="6302149"/>
        </p:xfrm>
        <a:graphic>
          <a:graphicData uri="http://schemas.openxmlformats.org/presentationml/2006/ole">
            <p:oleObj spid="_x0000_s149506" name="Gráfico" r:id="rId3" imgW="5734170" imgH="3905387" progId="Excel.Chart.8">
              <p:embed/>
            </p:oleObj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19113" y="296974"/>
            <a:ext cx="9766237" cy="890004"/>
          </a:xfrm>
        </p:spPr>
        <p:txBody>
          <a:bodyPr>
            <a:normAutofit/>
          </a:bodyPr>
          <a:lstStyle/>
          <a:p>
            <a:pPr algn="r"/>
            <a:r>
              <a:rPr lang="es-EC" sz="4400" b="1" dirty="0" smtClean="0">
                <a:solidFill>
                  <a:srgbClr val="001737"/>
                </a:solidFill>
                <a:latin typeface="+mn-lt"/>
              </a:rPr>
              <a:t>TRANSPARENCIA: Parque automotor</a:t>
            </a:r>
            <a:endParaRPr lang="es-EC" sz="4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49507" name="Rectangle 3"/>
          <p:cNvSpPr>
            <a:spLocks noChangeArrowheads="1"/>
          </p:cNvSpPr>
          <p:nvPr/>
        </p:nvSpPr>
        <p:spPr bwMode="auto">
          <a:xfrm>
            <a:off x="640080" y="7383780"/>
            <a:ext cx="11841479" cy="206210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La adquisición de las seis unidades representa en promedio una </a:t>
            </a:r>
            <a:r>
              <a:rPr kumimoji="0" lang="es-EC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reducción individual del 4%</a:t>
            </a: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de su costo con respecto al contrato anterior, con el adicional que son camiones de mayor potencia,  prestación y tecnología. El monto total de la compra asciende a USD. </a:t>
            </a: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2’233.268 con un ahorro respecto al presupuesto referencial de USD. 126.732.</a:t>
            </a:r>
            <a:endParaRPr kumimoji="0" lang="es-EC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1520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32858" y="536460"/>
            <a:ext cx="11096036" cy="890004"/>
          </a:xfrm>
        </p:spPr>
        <p:txBody>
          <a:bodyPr>
            <a:normAutofit fontScale="90000"/>
          </a:bodyPr>
          <a:lstStyle/>
          <a:p>
            <a:pPr algn="r"/>
            <a:r>
              <a:rPr lang="es-EC" sz="4400" b="1" dirty="0" smtClean="0">
                <a:solidFill>
                  <a:srgbClr val="001737"/>
                </a:solidFill>
                <a:latin typeface="+mn-lt"/>
              </a:rPr>
              <a:t>TRANSPARENCIA: Contenedores de carga lateral</a:t>
            </a:r>
            <a:endParaRPr lang="es-EC" sz="44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58723" name="Gráfico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3957" y="1371601"/>
            <a:ext cx="7607300" cy="4876799"/>
          </a:xfrm>
          <a:prstGeom prst="rect">
            <a:avLst/>
          </a:prstGeom>
          <a:noFill/>
        </p:spPr>
      </p:pic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67494" y="6635215"/>
          <a:ext cx="7591992" cy="2348484"/>
        </p:xfrm>
        <a:graphic>
          <a:graphicData uri="http://schemas.openxmlformats.org/drawingml/2006/table">
            <a:tbl>
              <a:tblPr/>
              <a:tblGrid>
                <a:gridCol w="2372497"/>
                <a:gridCol w="1828539"/>
                <a:gridCol w="1891304"/>
                <a:gridCol w="1499652"/>
              </a:tblGrid>
              <a:tr h="952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DESCRIPCION</a:t>
                      </a:r>
                      <a:endParaRPr lang="es-EC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/>
                      </a:r>
                      <a:br>
                        <a:rPr lang="es-EC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</a:br>
                      <a:r>
                        <a:rPr lang="es-EC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P.UNITARIO</a:t>
                      </a:r>
                      <a:br>
                        <a:rPr lang="es-EC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</a:br>
                      <a:r>
                        <a:rPr lang="es-EC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ADMNISTRACION ANTERIOR</a:t>
                      </a:r>
                      <a:br>
                        <a:rPr lang="es-EC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</a:br>
                      <a:r>
                        <a:rPr lang="es-EC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2012</a:t>
                      </a:r>
                      <a:endParaRPr lang="es-EC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/>
                      </a:r>
                      <a:br>
                        <a:rPr lang="es-EC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</a:br>
                      <a:r>
                        <a:rPr lang="es-EC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P. UNITARIO</a:t>
                      </a:r>
                      <a:br>
                        <a:rPr lang="es-EC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</a:br>
                      <a:r>
                        <a:rPr lang="es-EC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ADMINISTRACION</a:t>
                      </a:r>
                      <a:br>
                        <a:rPr lang="es-EC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</a:br>
                      <a:r>
                        <a:rPr lang="es-EC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ACTUAL </a:t>
                      </a:r>
                      <a:br>
                        <a:rPr lang="es-EC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</a:br>
                      <a:r>
                        <a:rPr lang="es-EC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2014</a:t>
                      </a:r>
                      <a:endParaRPr lang="es-EC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DIFERENCIA </a:t>
                      </a:r>
                      <a:br>
                        <a:rPr lang="es-EC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</a:br>
                      <a:r>
                        <a:rPr lang="es-EC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EN PRECIO </a:t>
                      </a:r>
                      <a:br>
                        <a:rPr lang="es-EC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</a:br>
                      <a:r>
                        <a:rPr lang="es-EC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DEL CONTRATO</a:t>
                      </a:r>
                      <a:endParaRPr lang="es-EC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CONTENEDORES METALICOS </a:t>
                      </a:r>
                      <a:br>
                        <a:rPr lang="es-EC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</a:br>
                      <a:r>
                        <a:rPr lang="es-EC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DE CARGA LATERAL</a:t>
                      </a:r>
                      <a:endParaRPr lang="es-EC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 2.024,10</a:t>
                      </a:r>
                      <a:endParaRPr lang="es-EC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 1.880,00</a:t>
                      </a:r>
                      <a:endParaRPr lang="es-EC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  72.048,80</a:t>
                      </a:r>
                      <a:endParaRPr lang="es-EC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6 Rectángulo"/>
          <p:cNvSpPr/>
          <p:nvPr/>
        </p:nvSpPr>
        <p:spPr>
          <a:xfrm>
            <a:off x="8316686" y="1436915"/>
            <a:ext cx="4136571" cy="74722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EC" sz="3200" dirty="0" smtClean="0"/>
              <a:t>El contrato actual presenta mejoras sustanciales en cuanto a reducción de costos, </a:t>
            </a:r>
            <a:r>
              <a:rPr lang="es-EC" sz="3200" dirty="0" smtClean="0"/>
              <a:t>origen, </a:t>
            </a:r>
            <a:r>
              <a:rPr lang="es-EC" sz="3200" dirty="0" smtClean="0"/>
              <a:t>tratamiento y ensamblaje con pintura de fábrica de los contenedores. </a:t>
            </a:r>
            <a:endParaRPr lang="es-EC" sz="3200" dirty="0" smtClean="0"/>
          </a:p>
          <a:p>
            <a:endParaRPr lang="es-EC" sz="3200" dirty="0" smtClean="0"/>
          </a:p>
          <a:p>
            <a:r>
              <a:rPr lang="es-EC" sz="3200" dirty="0" smtClean="0"/>
              <a:t>Representando </a:t>
            </a:r>
            <a:r>
              <a:rPr lang="es-EC" sz="3200" dirty="0" smtClean="0"/>
              <a:t>un </a:t>
            </a:r>
            <a:r>
              <a:rPr lang="es-EC" sz="3600" b="1" dirty="0" smtClean="0"/>
              <a:t>ahorro</a:t>
            </a:r>
            <a:r>
              <a:rPr lang="es-EC" sz="3200" b="1" dirty="0" smtClean="0"/>
              <a:t> </a:t>
            </a:r>
            <a:r>
              <a:rPr lang="es-EC" sz="3200" dirty="0" smtClean="0"/>
              <a:t>en precio unitario </a:t>
            </a:r>
            <a:r>
              <a:rPr lang="es-EC" sz="3600" b="1" dirty="0" smtClean="0"/>
              <a:t>del </a:t>
            </a:r>
            <a:r>
              <a:rPr lang="es-EC" sz="3600" b="1" dirty="0" smtClean="0"/>
              <a:t>7%</a:t>
            </a:r>
            <a:r>
              <a:rPr lang="es-EC" sz="3200" dirty="0" smtClean="0"/>
              <a:t> y un global de </a:t>
            </a:r>
            <a:r>
              <a:rPr lang="es-EC" sz="3600" b="1" dirty="0" smtClean="0"/>
              <a:t>$72.048 USD.</a:t>
            </a:r>
            <a:endParaRPr lang="es-EC" sz="3600" b="1" dirty="0"/>
          </a:p>
        </p:txBody>
      </p:sp>
    </p:spTree>
    <p:extLst>
      <p:ext uri="{BB962C8B-B14F-4D97-AF65-F5344CB8AC3E}">
        <p14:creationId xmlns:p14="http://schemas.microsoft.com/office/powerpoint/2010/main" xmlns="" val="1311520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/>
          <p:cNvGraphicFramePr/>
          <p:nvPr>
            <p:extLst>
              <p:ext uri="{D42A27DB-BD31-4B8C-83A1-F6EECF244321}">
                <p14:modId xmlns:p14="http://schemas.microsoft.com/office/powerpoint/2010/main" xmlns="" val="3159841372"/>
              </p:ext>
            </p:extLst>
          </p:nvPr>
        </p:nvGraphicFramePr>
        <p:xfrm>
          <a:off x="1694985" y="4103649"/>
          <a:ext cx="10103005" cy="5332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7" name="Conector recto 6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EVENTOS CULTURALES</a:t>
            </a:r>
            <a:endParaRPr lang="es-ES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xmlns="" val="1817284929"/>
              </p:ext>
            </p:extLst>
          </p:nvPr>
        </p:nvGraphicFramePr>
        <p:xfrm>
          <a:off x="2412528" y="2106623"/>
          <a:ext cx="8668809" cy="16847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1237786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8992" y="554748"/>
            <a:ext cx="11485309" cy="890004"/>
          </a:xfrm>
        </p:spPr>
        <p:txBody>
          <a:bodyPr>
            <a:normAutofit fontScale="90000"/>
          </a:bodyPr>
          <a:lstStyle/>
          <a:p>
            <a:pPr algn="r"/>
            <a:r>
              <a:rPr lang="es-EC" sz="4400" b="1" dirty="0" smtClean="0">
                <a:solidFill>
                  <a:srgbClr val="001737"/>
                </a:solidFill>
                <a:latin typeface="+mn-lt"/>
              </a:rPr>
              <a:t>PARTICIPACIÓN SOCIAL Y TRANSPARENCIA</a:t>
            </a:r>
            <a:br>
              <a:rPr lang="es-EC" sz="4400" b="1" dirty="0" smtClean="0">
                <a:solidFill>
                  <a:srgbClr val="001737"/>
                </a:solidFill>
                <a:latin typeface="+mn-lt"/>
              </a:rPr>
            </a:br>
            <a:r>
              <a:rPr lang="es-EC" sz="4400" b="1" dirty="0" smtClean="0">
                <a:solidFill>
                  <a:srgbClr val="FF0000"/>
                </a:solidFill>
                <a:latin typeface="+mn-lt"/>
              </a:rPr>
              <a:t>LÍNEA GRATUITA 1800 - 141516</a:t>
            </a:r>
            <a:endParaRPr lang="es-EC" sz="4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828800" y="7205472"/>
            <a:ext cx="9875520" cy="166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/>
              <a:t>Este servicio permite canalizar sugerencias, denuncias y reclamos, por lo que ahora cuenta con un profesional que atiende un aproximado de </a:t>
            </a:r>
            <a:r>
              <a:rPr lang="es-EC" b="1" dirty="0"/>
              <a:t>20 llamadas diarias </a:t>
            </a:r>
            <a:r>
              <a:rPr lang="es-EC" dirty="0"/>
              <a:t>y de las cuales han sido resueltas en promedio un 87%. </a:t>
            </a:r>
          </a:p>
          <a:p>
            <a:endParaRPr lang="es-EC" dirty="0"/>
          </a:p>
        </p:txBody>
      </p:sp>
      <p:pic>
        <p:nvPicPr>
          <p:cNvPr id="3074" name="Picture 2" descr="http://www.gadmriobamba.gob.ec/images/10749008_10152539399287523_169800074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5536" y="1802892"/>
            <a:ext cx="7571232" cy="5079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28775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6791" y="1277296"/>
            <a:ext cx="10003536" cy="1018674"/>
          </a:xfrm>
        </p:spPr>
        <p:txBody>
          <a:bodyPr>
            <a:normAutofit/>
          </a:bodyPr>
          <a:lstStyle/>
          <a:p>
            <a:pPr algn="ctr"/>
            <a:r>
              <a:rPr lang="es-EC" b="1" dirty="0" smtClean="0">
                <a:solidFill>
                  <a:schemeClr val="bg1"/>
                </a:solidFill>
                <a:latin typeface="+mn-lt"/>
              </a:rPr>
              <a:t>COMPETENCIAS ASUMIDAS</a:t>
            </a:r>
            <a:endParaRPr lang="es-EC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" name="2 Imagen" descr="https://fbcdn-sphotos-c-a.akamaihd.net/hphotos-ak-xpa1/v/t1.0-9/10846450_803056876402086_6202138863328576580_n.jpg?oh=254fe7cb2cf3de7dade2651ef35165a1&amp;oe=55841C76&amp;__gda__=1434046670_681299ada3deeb3d7f030daadbf30b79"/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-73005" y="3055112"/>
            <a:ext cx="13076218" cy="54575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305004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681664" y="336884"/>
            <a:ext cx="8561690" cy="1034716"/>
          </a:xfrm>
        </p:spPr>
        <p:txBody>
          <a:bodyPr>
            <a:normAutofit fontScale="90000"/>
          </a:bodyPr>
          <a:lstStyle/>
          <a:p>
            <a:pPr algn="r"/>
            <a:r>
              <a:rPr lang="es-EC" sz="4400" b="1" dirty="0" smtClean="0">
                <a:solidFill>
                  <a:srgbClr val="FF0000"/>
                </a:solidFill>
                <a:latin typeface="+mn-lt"/>
              </a:rPr>
              <a:t>DIRECCIÓN DE  MOVILIDAD, TRÁNSITO Y TRANSPORTE</a:t>
            </a:r>
            <a:endParaRPr lang="es-EC" sz="4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803775" y="1495766"/>
            <a:ext cx="9692640" cy="107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b="1" dirty="0" smtClean="0"/>
              <a:t>Competencias: </a:t>
            </a:r>
            <a:r>
              <a:rPr lang="es-EC" dirty="0"/>
              <a:t>Aprobación y entrega de títulos habilitantes, matriculación y revisión técnica vehicular</a:t>
            </a:r>
            <a:r>
              <a:rPr lang="es-EC" dirty="0" smtClean="0"/>
              <a:t>.</a:t>
            </a:r>
            <a:endParaRPr lang="es-EC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110343" y="3428446"/>
          <a:ext cx="10559143" cy="4801156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5372740"/>
                <a:gridCol w="5186403"/>
              </a:tblGrid>
              <a:tr h="544996">
                <a:tc>
                  <a:txBody>
                    <a:bodyPr/>
                    <a:lstStyle/>
                    <a:p>
                      <a:pPr algn="l" fontAlgn="b"/>
                      <a:r>
                        <a:rPr lang="es-EC" sz="2800" b="1" u="none" strike="noStrike" dirty="0"/>
                        <a:t>ANT Chimborazo</a:t>
                      </a:r>
                      <a:endParaRPr lang="es-EC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2800" b="1" u="none" strike="noStrike" dirty="0"/>
                        <a:t>Dirección de </a:t>
                      </a:r>
                      <a:r>
                        <a:rPr lang="es-EC" sz="2800" b="1" u="none" strike="noStrike" dirty="0" smtClean="0"/>
                        <a:t>Movilidad GADMR</a:t>
                      </a:r>
                      <a:endParaRPr lang="es-EC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19044">
                <a:tc>
                  <a:txBody>
                    <a:bodyPr/>
                    <a:lstStyle/>
                    <a:p>
                      <a:pPr algn="l" fontAlgn="b"/>
                      <a:r>
                        <a:rPr lang="es-EC" sz="2400" u="none" strike="noStrike"/>
                        <a:t>3 ventanillas Riobamba</a:t>
                      </a:r>
                      <a:endParaRPr lang="es-EC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C" sz="2400" u="none" strike="noStrike"/>
                        <a:t>6 ventanillas</a:t>
                      </a:r>
                      <a:endParaRPr lang="es-EC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44996">
                <a:tc>
                  <a:txBody>
                    <a:bodyPr/>
                    <a:lstStyle/>
                    <a:p>
                      <a:pPr algn="l" fontAlgn="b"/>
                      <a:r>
                        <a:rPr lang="es-EC" sz="2400" u="none" strike="noStrike"/>
                        <a:t>1 ventanilla Alausì</a:t>
                      </a:r>
                      <a:endParaRPr lang="es-EC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519044">
                <a:tc>
                  <a:txBody>
                    <a:bodyPr/>
                    <a:lstStyle/>
                    <a:p>
                      <a:pPr algn="l" fontAlgn="b"/>
                      <a:r>
                        <a:rPr lang="es-EC" sz="2400" u="none" strike="noStrike"/>
                        <a:t>3 revisores vehiculares Riobamba</a:t>
                      </a:r>
                      <a:endParaRPr lang="es-EC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C" sz="2400" u="none" strike="noStrike"/>
                        <a:t>5 Revisores vehiculares</a:t>
                      </a:r>
                      <a:endParaRPr lang="es-EC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44996">
                <a:tc>
                  <a:txBody>
                    <a:bodyPr/>
                    <a:lstStyle/>
                    <a:p>
                      <a:pPr algn="l" fontAlgn="b"/>
                      <a:r>
                        <a:rPr lang="es-EC" sz="2400" u="none" strike="noStrike"/>
                        <a:t>1 revisor vehicular Alausí</a:t>
                      </a:r>
                      <a:endParaRPr lang="es-EC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519044">
                <a:tc>
                  <a:txBody>
                    <a:bodyPr/>
                    <a:lstStyle/>
                    <a:p>
                      <a:pPr algn="l" fontAlgn="b"/>
                      <a:r>
                        <a:rPr lang="es-EC" sz="2400" u="none" strike="noStrike"/>
                        <a:t>64 matriculas con especie por dìa</a:t>
                      </a:r>
                      <a:endParaRPr lang="es-EC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2400" u="none" strike="noStrike"/>
                        <a:t>141 matriculas con especie por dìa</a:t>
                      </a:r>
                      <a:endParaRPr lang="es-EC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19044">
                <a:tc>
                  <a:txBody>
                    <a:bodyPr/>
                    <a:lstStyle/>
                    <a:p>
                      <a:pPr algn="l" fontAlgn="b"/>
                      <a:r>
                        <a:rPr lang="es-EC" sz="2400" u="none" strike="noStrike"/>
                        <a:t>134 matriculas sin especie por dìa</a:t>
                      </a:r>
                      <a:endParaRPr lang="es-EC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2400" u="none" strike="noStrike"/>
                        <a:t>178 matriculas sin especie por dìa</a:t>
                      </a:r>
                      <a:endParaRPr lang="es-EC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44996">
                <a:tc>
                  <a:txBody>
                    <a:bodyPr/>
                    <a:lstStyle/>
                    <a:p>
                      <a:pPr algn="l" fontAlgn="b"/>
                      <a:r>
                        <a:rPr lang="es-EC" sz="2400" u="none" strike="noStrike"/>
                        <a:t>3-5 minutos por usuario</a:t>
                      </a:r>
                      <a:endParaRPr lang="es-EC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2400" u="none" strike="noStrike"/>
                        <a:t>3-5 minutos por usuario</a:t>
                      </a:r>
                      <a:endParaRPr lang="es-EC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44996">
                <a:tc>
                  <a:txBody>
                    <a:bodyPr/>
                    <a:lstStyle/>
                    <a:p>
                      <a:pPr algn="l" fontAlgn="b"/>
                      <a:r>
                        <a:rPr lang="es-EC" sz="2400" u="none" strike="noStrike"/>
                        <a:t>225 revisiones particulares día</a:t>
                      </a:r>
                      <a:endParaRPr lang="es-EC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2400" u="none" strike="noStrike" dirty="0"/>
                        <a:t>300 revisiones particulares día</a:t>
                      </a:r>
                      <a:endParaRPr lang="es-EC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37022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https://mail.google.com/mail/u/0/?ui=2&amp;ik=71f21c68f6&amp;view=fimg&amp;th=14bb851fa9e83386&amp;attid=0.1&amp;disp=emb&amp;realattid=ii_i6idb9t00_14bb84e86280e673&amp;attbid=ANGjdJ9JJnEgqwh2XIzvcUGlvspVIgPmaWHDJzOODqzr5Mpj8ro9l7VEwqAzKjkua31P4L-EwmPwbzIGQuGHB6PP3biJp9ON4crmPMgK2B8h-pkGgvPCuXChmf0Bmts&amp;sz=w944-h626&amp;ats=1424726562270&amp;rm=14bb851fa9e83386&amp;zw&amp;atsh=1"/>
          <p:cNvSpPr>
            <a:spLocks noChangeAspect="1" noChangeArrowheads="1"/>
          </p:cNvSpPr>
          <p:nvPr/>
        </p:nvSpPr>
        <p:spPr bwMode="auto">
          <a:xfrm>
            <a:off x="155575" y="-1423988"/>
            <a:ext cx="4495800" cy="29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15364" name="Picture 4" descr="http://www.gadmriobamba.gob.ec/images/noviembre/COM__PRE__2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1347" y="1956920"/>
            <a:ext cx="8653364" cy="449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https://mail.google.com/mail/u/0/?ui=2&amp;ik=71f21c68f6&amp;view=fimg&amp;th=14bb851fa9e83386&amp;attid=0.1&amp;disp=emb&amp;realattid=ii_i6idb9t00_14bb84e86280e673&amp;attbid=ANGjdJ9JJnEgqwh2XIzvcUGlvspVIgPmaWHDJzOODqzr5Mpj8ro9l7VEwqAzKjkua31P4L-EwmPwbzIGQuGHB6PP3biJp9ON4crmPMgK2B8h-pkGgvPCuXChmf0Bmts&amp;sz=w944-h626&amp;ats=1424726562270&amp;rm=14bb851fa9e83386&amp;zw&amp;atsh=1"/>
          <p:cNvSpPr>
            <a:spLocks noChangeAspect="1" noChangeArrowheads="1"/>
          </p:cNvSpPr>
          <p:nvPr/>
        </p:nvSpPr>
        <p:spPr bwMode="auto">
          <a:xfrm>
            <a:off x="307975" y="-1271588"/>
            <a:ext cx="4495800" cy="29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962526" y="481595"/>
            <a:ext cx="11280828" cy="1611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r" defTabSz="13002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NUEVA DIRECCIÓN DE  MOVILIDAD, </a:t>
            </a:r>
          </a:p>
          <a:p>
            <a:pPr marL="0" marR="0" lvl="0" indent="0" algn="r" defTabSz="13002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TRÁNSITO Y TRANSPORTE</a:t>
            </a:r>
            <a:endParaRPr kumimoji="0" lang="es-EC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8" name="7 CuadroTexto"/>
          <p:cNvSpPr txBox="1"/>
          <p:nvPr/>
        </p:nvSpPr>
        <p:spPr>
          <a:xfrm flipH="1">
            <a:off x="1371599" y="7098632"/>
            <a:ext cx="1044341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2800" dirty="0" smtClean="0"/>
              <a:t>ANT transfiere títulos habilitantes el lunes 29 de septiembre, se empieza a despachar desde el  miércoles 1 de octubre.</a:t>
            </a:r>
          </a:p>
          <a:p>
            <a:pPr algn="just"/>
            <a:r>
              <a:rPr lang="es-EC" sz="2800" dirty="0" smtClean="0"/>
              <a:t>Matriculación se recibe el 27 de Enero y se brinda atención permanente desde el lunes 2 de febrero.</a:t>
            </a:r>
            <a:endParaRPr lang="es-EC" sz="2800" dirty="0"/>
          </a:p>
        </p:txBody>
      </p:sp>
      <p:sp>
        <p:nvSpPr>
          <p:cNvPr id="9" name="8 CuadroTexto"/>
          <p:cNvSpPr txBox="1"/>
          <p:nvPr/>
        </p:nvSpPr>
        <p:spPr>
          <a:xfrm>
            <a:off x="938463" y="1997242"/>
            <a:ext cx="2141621" cy="31700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C" sz="3200" dirty="0" smtClean="0"/>
              <a:t>Se tramitan en promedio </a:t>
            </a:r>
            <a:r>
              <a:rPr lang="es-EC" sz="4000" b="1" dirty="0" smtClean="0"/>
              <a:t>450 </a:t>
            </a:r>
            <a:r>
              <a:rPr lang="es-EC" sz="3200" dirty="0" smtClean="0"/>
              <a:t>matrículas / día</a:t>
            </a:r>
            <a:endParaRPr lang="es-EC" sz="3200" dirty="0"/>
          </a:p>
        </p:txBody>
      </p:sp>
    </p:spTree>
    <p:extLst>
      <p:ext uri="{BB962C8B-B14F-4D97-AF65-F5344CB8AC3E}">
        <p14:creationId xmlns:p14="http://schemas.microsoft.com/office/powerpoint/2010/main" xmlns="" val="2055919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https://mail.google.com/mail/u/0/?ui=2&amp;ik=71f21c68f6&amp;view=fimg&amp;th=14bb851fa9e83386&amp;attid=0.1&amp;disp=emb&amp;realattid=ii_i6idb9t00_14bb84e86280e673&amp;attbid=ANGjdJ9JJnEgqwh2XIzvcUGlvspVIgPmaWHDJzOODqzr5Mpj8ro9l7VEwqAzKjkua31P4L-EwmPwbzIGQuGHB6PP3biJp9ON4crmPMgK2B8h-pkGgvPCuXChmf0Bmts&amp;sz=w944-h626&amp;ats=1424726562270&amp;rm=14bb851fa9e83386&amp;zw&amp;atsh=1"/>
          <p:cNvSpPr>
            <a:spLocks noChangeAspect="1" noChangeArrowheads="1"/>
          </p:cNvSpPr>
          <p:nvPr/>
        </p:nvSpPr>
        <p:spPr bwMode="auto">
          <a:xfrm>
            <a:off x="155575" y="-1423988"/>
            <a:ext cx="4495800" cy="29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15364" name="Picture 4" descr="http://www.gadmriobamba.gob.ec/images/noviembre/COM__PRE__2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1347" y="1956920"/>
            <a:ext cx="8653364" cy="449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https://mail.google.com/mail/u/0/?ui=2&amp;ik=71f21c68f6&amp;view=fimg&amp;th=14bb851fa9e83386&amp;attid=0.1&amp;disp=emb&amp;realattid=ii_i6idb9t00_14bb84e86280e673&amp;attbid=ANGjdJ9JJnEgqwh2XIzvcUGlvspVIgPmaWHDJzOODqzr5Mpj8ro9l7VEwqAzKjkua31P4L-EwmPwbzIGQuGHB6PP3biJp9ON4crmPMgK2B8h-pkGgvPCuXChmf0Bmts&amp;sz=w944-h626&amp;ats=1424726562270&amp;rm=14bb851fa9e83386&amp;zw&amp;atsh=1"/>
          <p:cNvSpPr>
            <a:spLocks noChangeAspect="1" noChangeArrowheads="1"/>
          </p:cNvSpPr>
          <p:nvPr/>
        </p:nvSpPr>
        <p:spPr bwMode="auto">
          <a:xfrm>
            <a:off x="307975" y="-1271588"/>
            <a:ext cx="4495800" cy="29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962526" y="481595"/>
            <a:ext cx="11280828" cy="1611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r" defTabSz="13002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NUEVA DIRECCIÓN DE  MOVILIDAD, </a:t>
            </a:r>
          </a:p>
          <a:p>
            <a:pPr marL="0" marR="0" lvl="0" indent="0" algn="r" defTabSz="13002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TRÁNSITO Y TRANSPORTE</a:t>
            </a:r>
            <a:endParaRPr kumimoji="0" lang="es-EC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8" name="7 CuadroTexto"/>
          <p:cNvSpPr txBox="1"/>
          <p:nvPr/>
        </p:nvSpPr>
        <p:spPr>
          <a:xfrm flipH="1">
            <a:off x="522514" y="1917032"/>
            <a:ext cx="2721430" cy="69865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C" sz="2800" dirty="0" smtClean="0"/>
              <a:t>ANT transfiere títulos habilitantes el lunes 29 de septiembre, se empieza a despachar desde el  miércoles 1 de octubre.</a:t>
            </a:r>
          </a:p>
          <a:p>
            <a:pPr algn="just"/>
            <a:r>
              <a:rPr lang="es-EC" sz="2800" dirty="0" smtClean="0"/>
              <a:t>Matriculación se recibe el 27 de Enero y se brinda atención permanente desde el lunes 2 de febrero.</a:t>
            </a:r>
            <a:endParaRPr lang="es-EC" sz="2800" dirty="0"/>
          </a:p>
        </p:txBody>
      </p:sp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3570514" y="6642588"/>
          <a:ext cx="8447315" cy="2383636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4298193"/>
                <a:gridCol w="4149122"/>
              </a:tblGrid>
              <a:tr h="1032991">
                <a:tc>
                  <a:txBody>
                    <a:bodyPr/>
                    <a:lstStyle/>
                    <a:p>
                      <a:pPr algn="l" fontAlgn="b"/>
                      <a:r>
                        <a:rPr lang="es-EC" sz="2800" u="none" strike="noStrike" dirty="0"/>
                        <a:t>Alargue de ruta de bus urbano para la parroquia </a:t>
                      </a:r>
                      <a:r>
                        <a:rPr lang="es-EC" sz="3200" b="1" u="none" strike="noStrike" dirty="0" err="1"/>
                        <a:t>Calpi</a:t>
                      </a:r>
                      <a:endParaRPr lang="es-EC" sz="3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3200" b="1" u="none" strike="noStrike" dirty="0"/>
                        <a:t>1600 habitantes </a:t>
                      </a:r>
                      <a:r>
                        <a:rPr lang="es-EC" sz="2800" u="none" strike="noStrike" dirty="0"/>
                        <a:t>de la parroquia </a:t>
                      </a:r>
                      <a:r>
                        <a:rPr lang="es-EC" sz="2800" u="none" strike="noStrike" dirty="0" smtClean="0"/>
                        <a:t>beneficiados</a:t>
                      </a:r>
                      <a:endParaRPr lang="es-EC" sz="2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032991">
                <a:tc>
                  <a:txBody>
                    <a:bodyPr/>
                    <a:lstStyle/>
                    <a:p>
                      <a:pPr algn="l" fontAlgn="b"/>
                      <a:r>
                        <a:rPr lang="es-EC" sz="2800" u="none" strike="noStrike" dirty="0"/>
                        <a:t>Alargue de ruta de bus urbano en la parroquia </a:t>
                      </a:r>
                      <a:r>
                        <a:rPr lang="es-EC" sz="3200" b="1" u="none" strike="noStrike" dirty="0" err="1"/>
                        <a:t>Licán</a:t>
                      </a:r>
                      <a:endParaRPr lang="es-EC" sz="3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3200" b="1" u="none" strike="noStrike" dirty="0"/>
                        <a:t>2112 habitantes </a:t>
                      </a:r>
                      <a:r>
                        <a:rPr lang="es-EC" sz="2800" u="none" strike="noStrike" dirty="0"/>
                        <a:t>beneficiados</a:t>
                      </a:r>
                      <a:endParaRPr lang="es-EC" sz="2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55919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xmlns="" val="4129673714"/>
              </p:ext>
            </p:extLst>
          </p:nvPr>
        </p:nvGraphicFramePr>
        <p:xfrm>
          <a:off x="847894" y="2999644"/>
          <a:ext cx="11631168" cy="50292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1746481" y="1393370"/>
            <a:ext cx="10206033" cy="86741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b="1" dirty="0" smtClean="0"/>
              <a:t>Competencia: </a:t>
            </a:r>
            <a:r>
              <a:rPr lang="es-EC" dirty="0" smtClean="0"/>
              <a:t>Gestión de los Servicios de Prevención, protección, socorro y extinción de incendios</a:t>
            </a:r>
            <a:endParaRPr lang="es-EC" dirty="0"/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5504688" y="481596"/>
            <a:ext cx="6738665" cy="890004"/>
          </a:xfrm>
        </p:spPr>
        <p:txBody>
          <a:bodyPr>
            <a:normAutofit fontScale="90000"/>
          </a:bodyPr>
          <a:lstStyle/>
          <a:p>
            <a:pPr algn="r"/>
            <a:r>
              <a:rPr lang="es-EC" sz="4400" b="1" dirty="0" smtClean="0">
                <a:solidFill>
                  <a:srgbClr val="FF0000"/>
                </a:solidFill>
                <a:latin typeface="+mn-lt"/>
              </a:rPr>
              <a:t>CUERPO DE BOMBEROS DEL GADMR</a:t>
            </a:r>
            <a:endParaRPr lang="es-EC" sz="4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8839200" y="6379029"/>
            <a:ext cx="3577389" cy="28381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C" sz="2000" dirty="0" smtClean="0">
                <a:solidFill>
                  <a:schemeClr val="tx1"/>
                </a:solidFill>
              </a:rPr>
              <a:t>Se estima invertir en el 2015 un presupuesto de </a:t>
            </a:r>
            <a:r>
              <a:rPr lang="es-EC" sz="2800" b="1" dirty="0" smtClean="0">
                <a:solidFill>
                  <a:schemeClr val="tx1"/>
                </a:solidFill>
              </a:rPr>
              <a:t>2784833,92 </a:t>
            </a:r>
            <a:r>
              <a:rPr lang="es-EC" sz="2800" b="1" dirty="0" err="1" smtClean="0">
                <a:solidFill>
                  <a:schemeClr val="tx1"/>
                </a:solidFill>
              </a:rPr>
              <a:t>usd</a:t>
            </a:r>
            <a:r>
              <a:rPr lang="es-EC" sz="2000" dirty="0" smtClean="0">
                <a:solidFill>
                  <a:schemeClr val="tx1"/>
                </a:solidFill>
              </a:rPr>
              <a:t>, </a:t>
            </a:r>
            <a:r>
              <a:rPr lang="es-EC" sz="2000" dirty="0" smtClean="0">
                <a:solidFill>
                  <a:schemeClr val="tx1"/>
                </a:solidFill>
              </a:rPr>
              <a:t>originado sólo por las recaudaciones del Cuerpo de Bomberos.</a:t>
            </a:r>
            <a:endParaRPr lang="es-EC" sz="2000" dirty="0"/>
          </a:p>
        </p:txBody>
      </p:sp>
      <p:pic>
        <p:nvPicPr>
          <p:cNvPr id="9" name="8 Imagen" descr="https://scontent-atl.xx.fbcdn.net/hphotos-xpf1/v/t1.0-9/18410_840055162702257_4616830067925467497_n.jpg?oh=898ca241fc38b1de07d4821dd6bed66b&amp;oe=558E07C8"/>
          <p:cNvPicPr/>
          <p:nvPr/>
        </p:nvPicPr>
        <p:blipFill>
          <a:blip r:embed="rId6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876799" y="2360791"/>
            <a:ext cx="3875313" cy="25813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218545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75971" y="733010"/>
            <a:ext cx="7886700" cy="1018674"/>
          </a:xfrm>
        </p:spPr>
        <p:txBody>
          <a:bodyPr/>
          <a:lstStyle/>
          <a:p>
            <a:pPr algn="ctr"/>
            <a:r>
              <a:rPr lang="es-EC" b="1" dirty="0" smtClean="0">
                <a:solidFill>
                  <a:schemeClr val="bg1"/>
                </a:solidFill>
                <a:latin typeface="+mn-lt"/>
              </a:rPr>
              <a:t>GESTIÓN FINANCIERA</a:t>
            </a:r>
            <a:endParaRPr lang="es-EC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" name="2 Imagen" descr="https://scontent-atl.xx.fbcdn.net/hphotos-xpf1/v/t1.0-9/10644411_773990772642030_8872406868951561881_n.jpg?oh=706c2e5216de9c2842250e47a910331b&amp;oe=554E9479"/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2219107"/>
            <a:ext cx="13003213" cy="54864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131517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2590800" y="1642732"/>
            <a:ext cx="8497996" cy="17173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buNone/>
            </a:pPr>
            <a:r>
              <a:rPr lang="es-EC" dirty="0" smtClean="0"/>
              <a:t>Se ha logrado revertir la composición del presupuesto, por primera vez la </a:t>
            </a:r>
            <a:r>
              <a:rPr lang="es-EC" sz="4000" b="1" dirty="0" smtClean="0"/>
              <a:t>inversión supera con el 57,30% al gasto corriente 42,70%</a:t>
            </a:r>
            <a:endParaRPr lang="es-EC" sz="4000" b="1" dirty="0"/>
          </a:p>
        </p:txBody>
      </p:sp>
      <p:graphicFrame>
        <p:nvGraphicFramePr>
          <p:cNvPr id="10" name="1 Gráfico"/>
          <p:cNvGraphicFramePr/>
          <p:nvPr/>
        </p:nvGraphicFramePr>
        <p:xfrm>
          <a:off x="5900057" y="3518553"/>
          <a:ext cx="6532377" cy="6233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3 Gráfico"/>
          <p:cNvGraphicFramePr/>
          <p:nvPr/>
        </p:nvGraphicFramePr>
        <p:xfrm>
          <a:off x="-1" y="3526971"/>
          <a:ext cx="6444343" cy="5878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504688" y="481596"/>
            <a:ext cx="6738665" cy="890004"/>
          </a:xfrm>
        </p:spPr>
        <p:txBody>
          <a:bodyPr>
            <a:normAutofit/>
          </a:bodyPr>
          <a:lstStyle/>
          <a:p>
            <a:pPr algn="r"/>
            <a:r>
              <a:rPr lang="es-EC" sz="4400" b="1" dirty="0" smtClean="0">
                <a:solidFill>
                  <a:srgbClr val="FF0000"/>
                </a:solidFill>
                <a:latin typeface="+mn-lt"/>
              </a:rPr>
              <a:t>PRESUPUESTO</a:t>
            </a:r>
            <a:endParaRPr lang="es-EC" sz="4400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8545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481263" y="2120558"/>
            <a:ext cx="2791326" cy="60016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buNone/>
            </a:pPr>
            <a:r>
              <a:rPr lang="es-EC" sz="2400" dirty="0" smtClean="0">
                <a:solidFill>
                  <a:schemeClr val="bg1"/>
                </a:solidFill>
              </a:rPr>
              <a:t>Se invierte la lógica de asignación presupuestaria, y en lugar de definir proyectos en función a los techos presupuestarios, ahora, los </a:t>
            </a:r>
            <a:r>
              <a:rPr lang="es-EC" sz="3600" b="1" dirty="0" smtClean="0">
                <a:solidFill>
                  <a:schemeClr val="bg1"/>
                </a:solidFill>
              </a:rPr>
              <a:t>recursos son asignados en función de los proyectos priorizados.</a:t>
            </a:r>
            <a:endParaRPr lang="es-EC" sz="36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3805" y="428754"/>
            <a:ext cx="8718697" cy="8982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2185456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34048" y="467835"/>
            <a:ext cx="7676706" cy="1063253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s-ES" sz="2800" b="1" dirty="0" smtClean="0"/>
              <a:t>PRESUPUESTO ASIGNADO A LAS PARROQUIAS RURALES   </a:t>
            </a:r>
            <a:endParaRPr lang="es-ES" sz="2800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4082902"/>
            <a:ext cx="7740502" cy="4956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463" y="1786271"/>
            <a:ext cx="11868594" cy="2020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bcdn-sphotos-c-a.akamaihd.net/hphotos-ak-xpa1/v/t1.0-9/1743508_386064151562227_4959782020536359305_n.jpg?oh=8d964902a17960bc0a9939b51b141bac&amp;oe=554B64FC&amp;__gda__=1431088577_96319cb5e475994f7057d604386f0d5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6840"/>
          <a:stretch/>
        </p:blipFill>
        <p:spPr bwMode="auto">
          <a:xfrm>
            <a:off x="4379840" y="1645920"/>
            <a:ext cx="7214489" cy="3491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0 Imagen" descr="10423842_377919182366922_695614592147974313_n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1156395" y="4927983"/>
            <a:ext cx="5612130" cy="3717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s://scontent-mia.xx.fbcdn.net/hphotos-xfp1/v/t1.0-9/1898131_378085782360064_703440009625452058_n.jpg?oh=1c3aaeabe03ff0b3f09b1bbf143bae08&amp;oe=5581CB5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8842" y="4470781"/>
            <a:ext cx="5542185" cy="3665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512956" y="1804736"/>
            <a:ext cx="3577782" cy="3031957"/>
          </a:xfrm>
        </p:spPr>
        <p:txBody>
          <a:bodyPr>
            <a:normAutofit fontScale="90000"/>
          </a:bodyPr>
          <a:lstStyle/>
          <a:p>
            <a:pPr algn="r"/>
            <a:r>
              <a:rPr lang="es-EC" sz="6700" b="1" dirty="0" smtClean="0">
                <a:solidFill>
                  <a:srgbClr val="001737"/>
                </a:solidFill>
                <a:latin typeface="+mn-lt"/>
              </a:rPr>
              <a:t>92861 </a:t>
            </a:r>
            <a:r>
              <a:rPr lang="es-EC" sz="3300" b="1" dirty="0" smtClean="0">
                <a:solidFill>
                  <a:srgbClr val="001737"/>
                </a:solidFill>
                <a:latin typeface="+mn-lt"/>
              </a:rPr>
              <a:t>Ciudadanos participando de actividades culturales en el 2014</a:t>
            </a:r>
            <a:endParaRPr lang="es-EC" sz="33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7852610" y="7988967"/>
            <a:ext cx="4395537" cy="17630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r">
              <a:lnSpc>
                <a:spcPct val="90000"/>
              </a:lnSpc>
              <a:spcBef>
                <a:spcPct val="0"/>
              </a:spcBef>
            </a:pPr>
            <a:r>
              <a:rPr kumimoji="0" lang="es-EC" sz="6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1737"/>
                </a:solidFill>
                <a:effectLst/>
                <a:uLnTx/>
                <a:uFillTx/>
                <a:ea typeface="+mj-ea"/>
                <a:cs typeface="+mj-cs"/>
              </a:rPr>
              <a:t>42000</a:t>
            </a:r>
            <a:r>
              <a:rPr kumimoji="0" lang="es-EC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1737"/>
                </a:solidFill>
                <a:effectLst/>
                <a:uLnTx/>
                <a:uFillTx/>
                <a:ea typeface="+mj-ea"/>
                <a:cs typeface="+mj-cs"/>
              </a:rPr>
              <a:t> </a:t>
            </a:r>
            <a:r>
              <a:rPr lang="es-EC" sz="3000" b="1" dirty="0" smtClean="0">
                <a:solidFill>
                  <a:srgbClr val="001737"/>
                </a:solidFill>
                <a:ea typeface="+mj-ea"/>
                <a:cs typeface="+mj-cs"/>
              </a:rPr>
              <a:t>personas participaron en el 2013</a:t>
            </a:r>
            <a:endParaRPr kumimoji="0" lang="es-EC" sz="3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10" name="Conector recto 9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EVENTOS CULTURALES</a:t>
            </a:r>
            <a:endParaRPr lang="es-E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724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4 Rectángulo"/>
          <p:cNvSpPr/>
          <p:nvPr/>
        </p:nvSpPr>
        <p:spPr>
          <a:xfrm>
            <a:off x="5510851" y="373115"/>
            <a:ext cx="4165121" cy="919077"/>
          </a:xfrm>
          <a:prstGeom prst="rect">
            <a:avLst/>
          </a:prstGeom>
        </p:spPr>
        <p:txBody>
          <a:bodyPr wrap="square" lIns="130028" tIns="65014" rIns="130028" bIns="65014">
            <a:spAutoFit/>
          </a:bodyPr>
          <a:lstStyle/>
          <a:p>
            <a:pPr algn="ctr"/>
            <a:r>
              <a:rPr lang="es-EC" sz="5100" b="1" dirty="0" smtClean="0">
                <a:solidFill>
                  <a:schemeClr val="bg1"/>
                </a:solidFill>
              </a:rPr>
              <a:t>CONTEXTO</a:t>
            </a:r>
            <a:endParaRPr lang="es-MX" sz="51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17" name="Conector recto 16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bg1"/>
                </a:solidFill>
              </a:rPr>
              <a:t>EVALUACIÓN PRESUPUESTARIA A TRAVÉS DEL TIEMPO</a:t>
            </a:r>
            <a:endParaRPr lang="es-ES" sz="2800" dirty="0">
              <a:solidFill>
                <a:schemeClr val="bg1"/>
              </a:solidFill>
            </a:endParaRPr>
          </a:p>
        </p:txBody>
      </p:sp>
      <p:graphicFrame>
        <p:nvGraphicFramePr>
          <p:cNvPr id="21" name="20 Diagrama"/>
          <p:cNvGraphicFramePr/>
          <p:nvPr/>
        </p:nvGraphicFramePr>
        <p:xfrm>
          <a:off x="2641251" y="3860165"/>
          <a:ext cx="10023350" cy="22799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3" name="22 Diagrama"/>
          <p:cNvGraphicFramePr/>
          <p:nvPr/>
        </p:nvGraphicFramePr>
        <p:xfrm>
          <a:off x="1015837" y="1828481"/>
          <a:ext cx="11488051" cy="7379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xmlns="" val="1108072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4 Rectángulo"/>
          <p:cNvSpPr/>
          <p:nvPr/>
        </p:nvSpPr>
        <p:spPr>
          <a:xfrm>
            <a:off x="5510851" y="373115"/>
            <a:ext cx="4165121" cy="919077"/>
          </a:xfrm>
          <a:prstGeom prst="rect">
            <a:avLst/>
          </a:prstGeom>
        </p:spPr>
        <p:txBody>
          <a:bodyPr wrap="square" lIns="130028" tIns="65014" rIns="130028" bIns="65014">
            <a:spAutoFit/>
          </a:bodyPr>
          <a:lstStyle/>
          <a:p>
            <a:pPr algn="ctr"/>
            <a:r>
              <a:rPr lang="es-EC" sz="5100" b="1" dirty="0" smtClean="0">
                <a:solidFill>
                  <a:schemeClr val="bg1"/>
                </a:solidFill>
              </a:rPr>
              <a:t>CONTEXTO</a:t>
            </a:r>
            <a:endParaRPr lang="es-MX" sz="51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17" name="Conector recto 16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3673042" y="614028"/>
            <a:ext cx="9002689" cy="99307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bg1"/>
                </a:solidFill>
              </a:rPr>
              <a:t>4 DE MESES DE EJECUCIÓN UNA VEZ APROBADO EL PRESUPUESTO 2014</a:t>
            </a:r>
            <a:endParaRPr lang="es-ES" sz="2800" dirty="0">
              <a:solidFill>
                <a:schemeClr val="bg1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1117426" y="4238194"/>
            <a:ext cx="3149238" cy="406337"/>
          </a:xfrm>
          <a:prstGeom prst="rect">
            <a:avLst/>
          </a:prstGeom>
          <a:solidFill>
            <a:srgbClr val="D34D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28" tIns="65014" rIns="130028" bIns="65014" rtlCol="0" anchor="ctr"/>
          <a:lstStyle/>
          <a:p>
            <a:pPr algn="ctr"/>
            <a:endParaRPr lang="es-MX"/>
          </a:p>
        </p:txBody>
      </p:sp>
      <p:graphicFrame>
        <p:nvGraphicFramePr>
          <p:cNvPr id="13" name="12 Diagrama"/>
          <p:cNvGraphicFramePr/>
          <p:nvPr/>
        </p:nvGraphicFramePr>
        <p:xfrm>
          <a:off x="531628" y="1722475"/>
          <a:ext cx="11972259" cy="22115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0" name="19 Tabla"/>
          <p:cNvGraphicFramePr>
            <a:graphicFrameLocks noGrp="1"/>
          </p:cNvGraphicFramePr>
          <p:nvPr/>
        </p:nvGraphicFramePr>
        <p:xfrm>
          <a:off x="1956392" y="5039833"/>
          <a:ext cx="8144538" cy="2629355"/>
        </p:xfrm>
        <a:graphic>
          <a:graphicData uri="http://schemas.openxmlformats.org/drawingml/2006/table">
            <a:tbl>
              <a:tblPr/>
              <a:tblGrid>
                <a:gridCol w="2973403"/>
                <a:gridCol w="3436323"/>
                <a:gridCol w="1734812"/>
              </a:tblGrid>
              <a:tr h="1679944">
                <a:tc>
                  <a:txBody>
                    <a:bodyPr/>
                    <a:lstStyle/>
                    <a:p>
                      <a:pPr algn="ctr" fontAlgn="b"/>
                      <a:r>
                        <a:rPr lang="es-EC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Promedio de </a:t>
                      </a:r>
                      <a:r>
                        <a:rPr lang="es-EC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ejecución </a:t>
                      </a:r>
                      <a:r>
                        <a:rPr lang="es-EC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 años </a:t>
                      </a:r>
                      <a:r>
                        <a:rPr lang="es-EC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anteriores</a:t>
                      </a:r>
                    </a:p>
                    <a:p>
                      <a:pPr algn="ctr" fontAlgn="b"/>
                      <a:endParaRPr lang="es-EC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3545" marR="13545" marT="13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En 4 </a:t>
                      </a:r>
                      <a:r>
                        <a:rPr lang="es-EC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meses</a:t>
                      </a:r>
                    </a:p>
                    <a:p>
                      <a:pPr algn="ctr" fontAlgn="b"/>
                      <a:endParaRPr lang="es-EC" sz="28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b"/>
                      <a:endParaRPr lang="es-EC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3545" marR="13545" marT="13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C" sz="51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98%</a:t>
                      </a:r>
                    </a:p>
                  </a:txBody>
                  <a:tcPr marL="13545" marR="13545" marT="13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908931">
                <a:tc>
                  <a:txBody>
                    <a:bodyPr/>
                    <a:lstStyle/>
                    <a:p>
                      <a:pPr algn="r" fontAlgn="b"/>
                      <a:r>
                        <a:rPr lang="es-EC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27.378.772,68</a:t>
                      </a:r>
                    </a:p>
                  </a:txBody>
                  <a:tcPr marL="13545" marR="13545" marT="13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3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26.839.252,42</a:t>
                      </a:r>
                    </a:p>
                  </a:txBody>
                  <a:tcPr marL="13545" marR="13545" marT="135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08072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2797741" y="580608"/>
            <a:ext cx="8268240" cy="1191584"/>
          </a:xfrm>
        </p:spPr>
        <p:txBody>
          <a:bodyPr>
            <a:normAutofit/>
          </a:bodyPr>
          <a:lstStyle/>
          <a:p>
            <a:pPr algn="ctr"/>
            <a:r>
              <a:rPr lang="es-EC" b="1" dirty="0" smtClean="0">
                <a:solidFill>
                  <a:schemeClr val="bg1"/>
                </a:solidFill>
                <a:latin typeface="+mn-lt"/>
              </a:rPr>
              <a:t>OBRA PÚBLICA</a:t>
            </a:r>
            <a:endParaRPr lang="es-EC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1836634"/>
            <a:ext cx="13003212" cy="6817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414476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04688" y="481596"/>
            <a:ext cx="6738665" cy="890004"/>
          </a:xfrm>
        </p:spPr>
        <p:txBody>
          <a:bodyPr>
            <a:normAutofit/>
          </a:bodyPr>
          <a:lstStyle/>
          <a:p>
            <a:pPr algn="r"/>
            <a:r>
              <a:rPr lang="es-EC" sz="4400" b="1" dirty="0" smtClean="0">
                <a:solidFill>
                  <a:srgbClr val="FF0000"/>
                </a:solidFill>
                <a:latin typeface="+mn-lt"/>
              </a:rPr>
              <a:t>OBRA PÚBLICA</a:t>
            </a:r>
            <a:endParaRPr lang="es-EC" sz="4400" b="1" dirty="0">
              <a:solidFill>
                <a:srgbClr val="FF0000"/>
              </a:solidFill>
              <a:latin typeface="+mn-lt"/>
            </a:endParaRPr>
          </a:p>
        </p:txBody>
      </p:sp>
      <p:graphicFrame>
        <p:nvGraphicFramePr>
          <p:cNvPr id="5" name="4 Gráfico"/>
          <p:cNvGraphicFramePr/>
          <p:nvPr/>
        </p:nvGraphicFramePr>
        <p:xfrm>
          <a:off x="805543" y="1729354"/>
          <a:ext cx="5930787" cy="3539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7 Gráfico"/>
          <p:cNvGraphicFramePr/>
          <p:nvPr/>
        </p:nvGraphicFramePr>
        <p:xfrm>
          <a:off x="815068" y="5453629"/>
          <a:ext cx="5930787" cy="3539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8 Imagen" descr="https://fbcdn-sphotos-h-a.akamaihd.net/hphotos-ak-xpf1/v/t1.0-9/10361315_845809158793524_4010654343577415410_n.jpg?oh=04736b0bb78f852018c4df7b10580496&amp;oe=559522D1&amp;__gda__=1434170043_51cc94ddf013af1bcc9212ed5243e19b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178280" y="5486400"/>
            <a:ext cx="4861319" cy="35269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 descr="https://scontent-mia.xx.fbcdn.net/hphotos-xpa1/v/t1.0-9/10277609_375453059290003_2428158250749427863_n.jpg?oh=8a78aeea9ca52e9cd6de1b81e3556e84&amp;oe=558A222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699" t="13488" r="18500" b="21202"/>
          <a:stretch/>
        </p:blipFill>
        <p:spPr bwMode="auto">
          <a:xfrm>
            <a:off x="7202859" y="1676400"/>
            <a:ext cx="4909532" cy="3607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57212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04688" y="481596"/>
            <a:ext cx="6738665" cy="890004"/>
          </a:xfrm>
        </p:spPr>
        <p:txBody>
          <a:bodyPr>
            <a:normAutofit fontScale="90000"/>
          </a:bodyPr>
          <a:lstStyle/>
          <a:p>
            <a:pPr algn="r"/>
            <a:r>
              <a:rPr lang="es-EC" sz="4400" b="1" dirty="0" smtClean="0">
                <a:solidFill>
                  <a:srgbClr val="FF0000"/>
                </a:solidFill>
                <a:latin typeface="+mn-lt"/>
              </a:rPr>
              <a:t>OBRA </a:t>
            </a:r>
            <a:r>
              <a:rPr lang="es-EC" sz="4400" b="1" dirty="0" smtClean="0">
                <a:solidFill>
                  <a:srgbClr val="FF0000"/>
                </a:solidFill>
                <a:latin typeface="+mn-lt"/>
              </a:rPr>
              <a:t>PÚBLICA, </a:t>
            </a:r>
            <a:r>
              <a:rPr lang="es-EC" sz="4400" b="1" dirty="0" smtClean="0">
                <a:solidFill>
                  <a:srgbClr val="FF0000"/>
                </a:solidFill>
              </a:rPr>
              <a:t>ADOQUINADO</a:t>
            </a:r>
            <a:endParaRPr lang="es-EC" sz="4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81436" y="2525485"/>
            <a:ext cx="5300908" cy="678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Sectores </a:t>
            </a:r>
            <a:r>
              <a:rPr lang="es-EC" dirty="0" smtClean="0"/>
              <a:t>que </a:t>
            </a:r>
            <a:r>
              <a:rPr lang="es-EC" dirty="0" smtClean="0"/>
              <a:t>han </a:t>
            </a:r>
            <a:r>
              <a:rPr lang="es-EC" dirty="0"/>
              <a:t>sido </a:t>
            </a:r>
            <a:r>
              <a:rPr lang="es-EC" dirty="0" smtClean="0"/>
              <a:t>adoquinados:</a:t>
            </a:r>
          </a:p>
          <a:p>
            <a:endParaRPr lang="es-EC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es-EC" dirty="0"/>
              <a:t>Barrio Corazón de Riobamba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s-EC" dirty="0"/>
              <a:t>Barrio los Álamos 3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s-EC" dirty="0"/>
              <a:t>Barrio </a:t>
            </a:r>
            <a:r>
              <a:rPr lang="es-EC" dirty="0" err="1"/>
              <a:t>Chuipe</a:t>
            </a:r>
            <a:r>
              <a:rPr lang="es-EC" dirty="0"/>
              <a:t> – </a:t>
            </a:r>
            <a:r>
              <a:rPr lang="es-EC" dirty="0" err="1" smtClean="0"/>
              <a:t>Punín</a:t>
            </a:r>
            <a:endParaRPr lang="es-EC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es-EC" dirty="0"/>
              <a:t>Barrio Los Altares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s-EC" dirty="0"/>
              <a:t>Barrio Lourdes Bajo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s-EC" dirty="0" smtClean="0"/>
              <a:t>Riobamba </a:t>
            </a:r>
            <a:r>
              <a:rPr lang="es-EC" dirty="0"/>
              <a:t>Norte 3 etapa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s-EC" dirty="0"/>
              <a:t>Barrio San Francisco de </a:t>
            </a:r>
            <a:r>
              <a:rPr lang="es-EC" dirty="0" smtClean="0"/>
              <a:t>Asís - </a:t>
            </a:r>
            <a:r>
              <a:rPr lang="es-EC" dirty="0" err="1" smtClean="0"/>
              <a:t>Yaruquíes</a:t>
            </a:r>
            <a:endParaRPr lang="es-EC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es-EC" dirty="0"/>
              <a:t>Barrio San Antonio de </a:t>
            </a:r>
            <a:r>
              <a:rPr lang="es-EC" dirty="0" err="1" smtClean="0"/>
              <a:t>Yaruquíes</a:t>
            </a:r>
            <a:endParaRPr lang="es-EC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es-EC" dirty="0"/>
              <a:t>Calle adyacente a la línea férrea entre </a:t>
            </a:r>
            <a:r>
              <a:rPr lang="es-EC" dirty="0" smtClean="0"/>
              <a:t>Av</a:t>
            </a:r>
            <a:r>
              <a:rPr lang="es-EC" dirty="0"/>
              <a:t>. La Prensa y calle </a:t>
            </a:r>
            <a:r>
              <a:rPr lang="es-EC" dirty="0" err="1"/>
              <a:t>Epiclachima</a:t>
            </a:r>
            <a:endParaRPr lang="es-EC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es-EC" dirty="0"/>
              <a:t>Barrio Geranios del Sur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s-EC" dirty="0"/>
              <a:t>Barrio San Rafael 3</a:t>
            </a:r>
          </a:p>
          <a:p>
            <a:endParaRPr lang="es-EC" dirty="0"/>
          </a:p>
        </p:txBody>
      </p:sp>
      <p:graphicFrame>
        <p:nvGraphicFramePr>
          <p:cNvPr id="5" name="4 Gráfico"/>
          <p:cNvGraphicFramePr/>
          <p:nvPr/>
        </p:nvGraphicFramePr>
        <p:xfrm>
          <a:off x="6357257" y="1741714"/>
          <a:ext cx="6297613" cy="3809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5 Imagen" descr="https://scontent-atl.xx.fbcdn.net/hphotos-xfp1/v/t1.0-9/10926406_824304564277317_4135816525496723106_n.jpg?oh=df79e3677d2360d6d01cc1dc1d98c72d&amp;oe=554C9E59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487886" y="5725886"/>
            <a:ext cx="5965371" cy="37229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722469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90990" y="630513"/>
            <a:ext cx="8421161" cy="890004"/>
          </a:xfrm>
        </p:spPr>
        <p:txBody>
          <a:bodyPr>
            <a:normAutofit/>
          </a:bodyPr>
          <a:lstStyle/>
          <a:p>
            <a:pPr algn="r"/>
            <a:r>
              <a:rPr lang="es-EC" sz="4400" b="1" dirty="0" smtClean="0">
                <a:solidFill>
                  <a:srgbClr val="FF0000"/>
                </a:solidFill>
                <a:latin typeface="+mn-lt"/>
              </a:rPr>
              <a:t>FIRMA </a:t>
            </a:r>
            <a:r>
              <a:rPr lang="es-EC" sz="4400" b="1" dirty="0" smtClean="0">
                <a:solidFill>
                  <a:srgbClr val="FF0000"/>
                </a:solidFill>
                <a:latin typeface="+mn-lt"/>
              </a:rPr>
              <a:t>DE CONTRATOS EN BARRIOS</a:t>
            </a:r>
            <a:endParaRPr lang="es-EC" sz="44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122" name="Picture 2" descr="https://scontent-mia.xx.fbcdn.net/hphotos-xpa1/v/t1.0-9/10277609_375453059290003_2428158250749427863_n.jpg?oh=8a78aeea9ca52e9cd6de1b81e3556e84&amp;oe=558A222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699" t="13488" r="18500" b="21202"/>
          <a:stretch/>
        </p:blipFill>
        <p:spPr bwMode="auto">
          <a:xfrm>
            <a:off x="1085088" y="1523304"/>
            <a:ext cx="4762312" cy="3498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content-mia.xx.fbcdn.net/hphotos-xpf1/v/t1.0-9/10997633_844459812261792_8579966440672769709_n.jpg?oh=dae797b0c07fd266d4822c78e120778b&amp;oe=558A4C9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88758" y="5572787"/>
            <a:ext cx="5289586" cy="3498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5 Imagen" descr="https://fbcdn-sphotos-g-a.akamaihd.net/hphotos-ak-xpf1/v/t1.0-9/11012448_847801818594258_1943757090621333831_n.jpg?oh=595b0aa80348faf8d99e48e58f4a00cc&amp;oe=55495F0E&amp;__gda__=1434291044_8b73afd89c3460c5755579f309d442f5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545354" y="1589314"/>
            <a:ext cx="5189445" cy="3483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6 Imagen" descr="https://fbcdn-sphotos-c-a.akamaihd.net/hphotos-ak-xfp1/v/t1.0-9/14214_847797965261310_2916634167159515063_n.jpg?oh=a2831dbc4bae5c456ba27efa4d51a1ec&amp;oe=559425B6&amp;__gda__=1430930101_541f9e453281f0c4b5c8a0d6cd21e48a"/>
          <p:cNvPicPr/>
          <p:nvPr/>
        </p:nvPicPr>
        <p:blipFill>
          <a:blip r:embed="rId5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45030" y="5570488"/>
            <a:ext cx="4840594" cy="3421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567882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7112108" y="2019934"/>
            <a:ext cx="4888814" cy="16927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sz="3600" b="1" dirty="0" smtClean="0"/>
              <a:t>Año 2014</a:t>
            </a:r>
          </a:p>
          <a:p>
            <a:pPr algn="just"/>
            <a:r>
              <a:rPr lang="es-ES" sz="3600" b="1" dirty="0" smtClean="0"/>
              <a:t>28 </a:t>
            </a:r>
            <a:r>
              <a:rPr lang="es-ES" b="1" dirty="0" smtClean="0">
                <a:solidFill>
                  <a:srgbClr val="FF0000"/>
                </a:solidFill>
              </a:rPr>
              <a:t>Mingas </a:t>
            </a:r>
            <a:r>
              <a:rPr lang="es-ES" b="1" dirty="0">
                <a:solidFill>
                  <a:srgbClr val="FF0000"/>
                </a:solidFill>
              </a:rPr>
              <a:t>Dominicales</a:t>
            </a:r>
            <a:r>
              <a:rPr lang="es-ES" dirty="0"/>
              <a:t>, </a:t>
            </a:r>
            <a:endParaRPr lang="es-ES" dirty="0" smtClean="0"/>
          </a:p>
          <a:p>
            <a:pPr algn="just"/>
            <a:r>
              <a:rPr lang="es-ES" sz="3200" b="1" dirty="0" smtClean="0"/>
              <a:t>5600 familias atendidas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1479261" y="2390165"/>
            <a:ext cx="4408583" cy="9541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sz="2800" b="1" dirty="0" smtClean="0"/>
              <a:t>Años 2012 y 2013</a:t>
            </a:r>
            <a:endParaRPr lang="es-ES" sz="2800" dirty="0" smtClean="0"/>
          </a:p>
          <a:p>
            <a:pPr algn="just"/>
            <a:r>
              <a:rPr lang="es-ES" sz="2800" b="1" dirty="0" smtClean="0"/>
              <a:t>No se realizó esta actividad</a:t>
            </a:r>
            <a:endParaRPr lang="es-EC" sz="2800" dirty="0"/>
          </a:p>
        </p:txBody>
      </p:sp>
      <p:sp>
        <p:nvSpPr>
          <p:cNvPr id="7" name="CuadroTexto 6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282" y="235174"/>
            <a:ext cx="1063186" cy="1336191"/>
          </a:xfrm>
          <a:prstGeom prst="rect">
            <a:avLst/>
          </a:prstGeom>
        </p:spPr>
      </p:pic>
      <p:cxnSp>
        <p:nvCxnSpPr>
          <p:cNvPr id="9" name="Conector recto 8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MINGAS DOMINICALES</a:t>
            </a:r>
            <a:endParaRPr lang="es-ES" sz="2800" b="1" dirty="0">
              <a:solidFill>
                <a:schemeClr val="bg1"/>
              </a:solidFill>
            </a:endParaRPr>
          </a:p>
        </p:txBody>
      </p:sp>
      <p:cxnSp>
        <p:nvCxnSpPr>
          <p:cNvPr id="11" name="Conector recto de flecha 10"/>
          <p:cNvCxnSpPr>
            <a:stCxn id="5" idx="3"/>
            <a:endCxn id="3" idx="1"/>
          </p:cNvCxnSpPr>
          <p:nvPr/>
        </p:nvCxnSpPr>
        <p:spPr>
          <a:xfrm flipV="1">
            <a:off x="5887844" y="2866320"/>
            <a:ext cx="1224264" cy="89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G:\Fotos Preesentación\DSC_06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1380" y="5442857"/>
            <a:ext cx="5506004" cy="3657600"/>
          </a:xfrm>
          <a:prstGeom prst="rect">
            <a:avLst/>
          </a:prstGeom>
          <a:noFill/>
        </p:spPr>
      </p:pic>
      <p:pic>
        <p:nvPicPr>
          <p:cNvPr id="1028" name="Picture 4" descr="G:\Fotos Preesentación\DSC_03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2586" y="3882118"/>
            <a:ext cx="5836557" cy="38771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05672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04688" y="481596"/>
            <a:ext cx="6738665" cy="519096"/>
          </a:xfr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C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MINGAS EN PARROQUIAS RURALES</a:t>
            </a:r>
            <a:endParaRPr lang="es-EC" sz="28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969263" y="1792224"/>
            <a:ext cx="4430051" cy="76882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C" dirty="0" smtClean="0"/>
              <a:t>Se realizaron </a:t>
            </a:r>
            <a:r>
              <a:rPr lang="es-EC" sz="2800" b="1" dirty="0" smtClean="0"/>
              <a:t>11 </a:t>
            </a:r>
            <a:r>
              <a:rPr lang="es-EC" sz="2800" b="1" dirty="0"/>
              <a:t>Mingas Comunitarias </a:t>
            </a:r>
            <a:r>
              <a:rPr lang="es-EC" sz="2800" b="1" dirty="0" smtClean="0"/>
              <a:t>Parroquiales </a:t>
            </a:r>
            <a:r>
              <a:rPr lang="es-EC" sz="2800" dirty="0" smtClean="0"/>
              <a:t>a</a:t>
            </a:r>
            <a:r>
              <a:rPr lang="es-EC" dirty="0" smtClean="0"/>
              <a:t>tendiendo a las siguientes parroquias:</a:t>
            </a:r>
            <a:endParaRPr lang="es-EC" dirty="0" smtClean="0"/>
          </a:p>
          <a:p>
            <a:pPr algn="just"/>
            <a:endParaRPr lang="es-EC" dirty="0"/>
          </a:p>
          <a:p>
            <a:pPr marL="457200" lvl="0" indent="-457200" algn="just">
              <a:buFont typeface="Arial" pitchFamily="34" charset="0"/>
              <a:buChar char="•"/>
            </a:pPr>
            <a:r>
              <a:rPr lang="es-EC" dirty="0"/>
              <a:t>Cacha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s-EC" dirty="0" err="1"/>
              <a:t>Punín</a:t>
            </a:r>
            <a:endParaRPr lang="es-EC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es-EC" dirty="0"/>
              <a:t>Flores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s-EC" dirty="0" err="1"/>
              <a:t>Licto</a:t>
            </a:r>
            <a:endParaRPr lang="es-EC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es-EC" dirty="0" err="1" smtClean="0"/>
              <a:t>Licán</a:t>
            </a:r>
            <a:endParaRPr lang="es-EC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es-EC" dirty="0"/>
              <a:t>San Juan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s-EC" dirty="0"/>
              <a:t>San </a:t>
            </a:r>
            <a:r>
              <a:rPr lang="es-EC" dirty="0" smtClean="0"/>
              <a:t>Luis</a:t>
            </a:r>
            <a:endParaRPr lang="es-EC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es-EC" dirty="0" err="1"/>
              <a:t>Quimiag</a:t>
            </a:r>
            <a:endParaRPr lang="es-EC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es-EC" dirty="0" err="1"/>
              <a:t>Calpi</a:t>
            </a:r>
            <a:endParaRPr lang="es-EC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es-EC" dirty="0" err="1" smtClean="0"/>
              <a:t>CubijÍes</a:t>
            </a:r>
            <a:endParaRPr lang="es-EC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es-EC" dirty="0" err="1" smtClean="0"/>
              <a:t>Pungalá</a:t>
            </a:r>
            <a:endParaRPr lang="es-EC" dirty="0" smtClean="0"/>
          </a:p>
          <a:p>
            <a:pPr marL="457200" lvl="0" indent="-457200">
              <a:buFont typeface="Arial" pitchFamily="34" charset="0"/>
              <a:buChar char="•"/>
            </a:pPr>
            <a:endParaRPr lang="es-EC" dirty="0" smtClean="0"/>
          </a:p>
          <a:p>
            <a:pPr marL="457200" lvl="0" indent="-457200"/>
            <a:r>
              <a:rPr lang="es-EC" dirty="0" smtClean="0"/>
              <a:t>Se beneficiaron  6000 familias aproximadamente</a:t>
            </a:r>
            <a:endParaRPr lang="es-EC" dirty="0"/>
          </a:p>
        </p:txBody>
      </p:sp>
      <p:pic>
        <p:nvPicPr>
          <p:cNvPr id="5" name="4 Imagen" descr="https://fbcdn-sphotos-d-a.akamaihd.net/hphotos-ak-xap1/v/t1.0-9/10959869_838861086154998_2608819103652643691_n.jpg?oh=8037764e1cde216715267520bd36e56e&amp;oe=558D0057&amp;__gda__=1434552971_42d300c661568280182b8b32ffe9365c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057755" y="5898646"/>
            <a:ext cx="5568187" cy="3484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5 Imagen" descr="https://fbcdn-sphotos-h-a.akamaihd.net/hphotos-ak-xpf1/v/t1.0-9/10620808_832398886801218_8826344250913449362_n.jpg?oh=f45e55eb3a05e3267522d86caf4a8a0e&amp;oe=557BCF1B&amp;__gda__=1435773297_5a7a8e89c8dba6a5b0a7edce9c700189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101300" y="1528249"/>
            <a:ext cx="5655271" cy="37402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563234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84828" y="406439"/>
            <a:ext cx="7886700" cy="1018674"/>
          </a:xfrm>
        </p:spPr>
        <p:txBody>
          <a:bodyPr/>
          <a:lstStyle/>
          <a:p>
            <a:pPr algn="ctr"/>
            <a:r>
              <a:rPr lang="es-EC" b="1" dirty="0" smtClean="0">
                <a:solidFill>
                  <a:schemeClr val="bg1"/>
                </a:solidFill>
                <a:latin typeface="+mn-lt"/>
              </a:rPr>
              <a:t>AGUA POTABLE</a:t>
            </a:r>
            <a:endParaRPr lang="es-EC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44320"/>
            <a:ext cx="13003213" cy="6584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131517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Gráfico"/>
          <p:cNvGraphicFramePr/>
          <p:nvPr/>
        </p:nvGraphicFramePr>
        <p:xfrm>
          <a:off x="5747657" y="3856491"/>
          <a:ext cx="7255556" cy="41771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435427" y="1611085"/>
          <a:ext cx="5769429" cy="316406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073595"/>
                <a:gridCol w="2695834"/>
              </a:tblGrid>
              <a:tr h="108701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C" sz="2000" u="none" strike="noStrike" dirty="0"/>
                        <a:t>INVERSION PARA LA  CONSTRUCCION DE BATERIA DE POZOS Y MEJORAMIENTO DE RESERVAS</a:t>
                      </a:r>
                      <a:endParaRPr lang="es-EC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1137189"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/>
                        <a:t>FINANCIAMIENTO BANCO DEL ESTADO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/>
                        <a:t> $  </a:t>
                      </a:r>
                      <a:r>
                        <a:rPr lang="es-EC" sz="2000" u="none" strike="noStrike" dirty="0" smtClean="0"/>
                        <a:t>3.136.410,00 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588662"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/>
                        <a:t>CONTRAPARTE GADMR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/>
                        <a:t> </a:t>
                      </a:r>
                      <a:r>
                        <a:rPr lang="es-EC" sz="2000" u="none" strike="noStrike" dirty="0" smtClean="0"/>
                        <a:t>$ 544.195,20 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51191"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/>
                        <a:t>TOTAL</a:t>
                      </a:r>
                      <a:endParaRPr lang="es-EC" sz="2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u="none" strike="noStrike" dirty="0"/>
                        <a:t> $             3.680.605,20 </a:t>
                      </a:r>
                      <a:endParaRPr lang="es-EC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5504688" y="481596"/>
            <a:ext cx="6738665" cy="890004"/>
          </a:xfrm>
        </p:spPr>
        <p:txBody>
          <a:bodyPr>
            <a:normAutofit fontScale="90000"/>
          </a:bodyPr>
          <a:lstStyle/>
          <a:p>
            <a:pPr algn="r"/>
            <a:r>
              <a:rPr lang="es-EC" sz="4400" b="1" dirty="0" smtClean="0">
                <a:solidFill>
                  <a:srgbClr val="001737"/>
                </a:solidFill>
                <a:latin typeface="+mn-lt"/>
              </a:rPr>
              <a:t>INVERSIÓN EN AGUA POTABLE</a:t>
            </a:r>
            <a:endParaRPr lang="es-EC" sz="4400" b="1" dirty="0">
              <a:solidFill>
                <a:srgbClr val="FF0000"/>
              </a:solidFill>
              <a:latin typeface="+mn-lt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359985" y="5399314"/>
          <a:ext cx="6323844" cy="2268438"/>
        </p:xfrm>
        <a:graphic>
          <a:graphicData uri="http://schemas.openxmlformats.org/drawingml/2006/table">
            <a:tbl>
              <a:tblPr/>
              <a:tblGrid>
                <a:gridCol w="6323844"/>
              </a:tblGrid>
              <a:tr h="378073"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PERFORACION DEL POZO 21 DE ABRIL (POZO YAKU)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8073"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PERFORACION DEL POZO EN PISCIN (POZO PUKYU)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8073"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PERFORACION DEL POZO MALDONADO (POZO TAMIYA)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8073"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PERFORACION DEL POZO JOSE LASCANO (POZO PAKCHA)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8073"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EQUIPAMIENTO DEL POZO LOS ANGELES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8073">
                <a:tc>
                  <a:txBody>
                    <a:bodyPr/>
                    <a:lstStyle/>
                    <a:p>
                      <a:pPr algn="l" fontAlgn="b"/>
                      <a:r>
                        <a:rPr lang="es-EC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MEJORAMIENTO Y OPTIMIZACION DE RESERVAS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66483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ndreaElizabeth\Desktop\Fotos pedidas Andreita\Cultura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3673" y="1572768"/>
            <a:ext cx="5590907" cy="3703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ndreaElizabeth\Desktop\Fotos pedidas Andreita\19 de febrero Entierro del Carnaval de Alajapamb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9921" y="1664208"/>
            <a:ext cx="5696216" cy="3703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AndreaElizabeth\Desktop\Fotos pedidas Andreita\Cultura (3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9518" y="4169890"/>
            <a:ext cx="5242389" cy="34724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952956" y="7657536"/>
            <a:ext cx="11513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6000" b="1" dirty="0" smtClean="0"/>
              <a:t>37,14%</a:t>
            </a:r>
            <a:r>
              <a:rPr lang="es-EC" sz="6000" dirty="0" smtClean="0"/>
              <a:t> </a:t>
            </a:r>
            <a:r>
              <a:rPr lang="es-EC" sz="3000" dirty="0" smtClean="0"/>
              <a:t>de la población del Cantón participa de estos eventos en el 2014, en el 2013 la participación fue del </a:t>
            </a:r>
            <a:r>
              <a:rPr lang="es-EC" sz="6000" b="1" dirty="0" smtClean="0"/>
              <a:t>17%</a:t>
            </a:r>
            <a:r>
              <a:rPr lang="es-EC" sz="3000" dirty="0" smtClean="0"/>
              <a:t>.</a:t>
            </a:r>
            <a:endParaRPr lang="es-EC" sz="3000" dirty="0"/>
          </a:p>
        </p:txBody>
      </p:sp>
      <p:sp>
        <p:nvSpPr>
          <p:cNvPr id="7" name="CuadroTexto 6"/>
          <p:cNvSpPr txBox="1"/>
          <p:nvPr/>
        </p:nvSpPr>
        <p:spPr>
          <a:xfrm>
            <a:off x="1479261" y="496870"/>
            <a:ext cx="2591350" cy="86380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r>
              <a:rPr lang="es-ES" sz="1100" dirty="0" smtClean="0">
                <a:latin typeface="Century Gothic" panose="020B0502020202020204" pitchFamily="34" charset="0"/>
              </a:rPr>
              <a:t>Gobierno Autónomo</a:t>
            </a:r>
          </a:p>
          <a:p>
            <a:r>
              <a:rPr lang="es-ES" sz="1100" dirty="0" smtClean="0">
                <a:latin typeface="Century Gothic" panose="020B0502020202020204" pitchFamily="34" charset="0"/>
              </a:rPr>
              <a:t>Descentralizado Municipal</a:t>
            </a:r>
          </a:p>
          <a:p>
            <a:r>
              <a:rPr lang="es-ES" b="1" dirty="0" smtClean="0">
                <a:latin typeface="Century Gothic" panose="020B0502020202020204" pitchFamily="34" charset="0"/>
              </a:rPr>
              <a:t>RIOBAMBA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cxnSp>
        <p:nvCxnSpPr>
          <p:cNvPr id="8" name="Conector recto 7"/>
          <p:cNvCxnSpPr/>
          <p:nvPr/>
        </p:nvCxnSpPr>
        <p:spPr>
          <a:xfrm>
            <a:off x="1484061" y="362906"/>
            <a:ext cx="0" cy="1031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3736837" y="677823"/>
            <a:ext cx="9002689" cy="5689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130028" tIns="65014" rIns="130028" bIns="65014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EVENTOS CULTURALES</a:t>
            </a:r>
            <a:endParaRPr lang="es-E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4923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5504688" y="481596"/>
            <a:ext cx="6738665" cy="890004"/>
          </a:xfrm>
        </p:spPr>
        <p:txBody>
          <a:bodyPr>
            <a:normAutofit fontScale="90000"/>
          </a:bodyPr>
          <a:lstStyle/>
          <a:p>
            <a:pPr algn="r"/>
            <a:r>
              <a:rPr lang="es-EC" sz="4400" b="1" dirty="0" smtClean="0">
                <a:solidFill>
                  <a:srgbClr val="001737"/>
                </a:solidFill>
                <a:latin typeface="+mn-lt"/>
              </a:rPr>
              <a:t>TRABAJO CONJUNTO </a:t>
            </a:r>
            <a:br>
              <a:rPr lang="es-EC" sz="4400" b="1" dirty="0" smtClean="0">
                <a:solidFill>
                  <a:srgbClr val="001737"/>
                </a:solidFill>
                <a:latin typeface="+mn-lt"/>
              </a:rPr>
            </a:br>
            <a:r>
              <a:rPr lang="es-EC" sz="4400" b="1" dirty="0" smtClean="0">
                <a:solidFill>
                  <a:srgbClr val="001737"/>
                </a:solidFill>
                <a:latin typeface="+mn-lt"/>
              </a:rPr>
              <a:t>GADMR-EMAPAR</a:t>
            </a:r>
            <a:endParaRPr lang="es-EC" sz="4400" b="1" dirty="0">
              <a:solidFill>
                <a:srgbClr val="FF0000"/>
              </a:solidFill>
              <a:latin typeface="+mn-lt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329141" y="1979013"/>
          <a:ext cx="4068687" cy="7010400"/>
        </p:xfrm>
        <a:graphic>
          <a:graphicData uri="http://schemas.openxmlformats.org/drawingml/2006/table">
            <a:tbl>
              <a:tblPr/>
              <a:tblGrid>
                <a:gridCol w="2167545"/>
                <a:gridCol w="1901142"/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C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TRANSFERENCIA POR PARTE DEL GADMR A EP EMAPAR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PROYECTO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just" fontAlgn="ctr"/>
                      <a:r>
                        <a:rPr lang="es-EC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Aislamiento de redes antiguas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769502,45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just" fontAlgn="ctr"/>
                      <a:r>
                        <a:rPr lang="es-EC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Optimización de redes de agua potable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158819,76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just" fontAlgn="ctr"/>
                      <a:r>
                        <a:rPr lang="es-EC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Aislamiento definitivo de acometidas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403846,85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Equipamiento de pozo de hierbas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253876,61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algn="just" fontAlgn="ctr"/>
                      <a:r>
                        <a:rPr lang="es-EC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Construcción e instalación de 3000 rejillas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209500,00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Suministro de 500 tapas  de Hierro Dúctil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110000,00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algn="just" fontAlgn="ctr"/>
                      <a:r>
                        <a:rPr lang="es-EC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Construcción de alcantarillado pluvial calle BuluBulu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194454,33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just" fontAlgn="ctr"/>
                      <a:r>
                        <a:rPr lang="es-EC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2100000,00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9 Gráfico"/>
          <p:cNvGraphicFramePr/>
          <p:nvPr/>
        </p:nvGraphicFramePr>
        <p:xfrm>
          <a:off x="4666001" y="2607355"/>
          <a:ext cx="7809027" cy="53827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666483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Gráfico"/>
          <p:cNvGraphicFramePr/>
          <p:nvPr/>
        </p:nvGraphicFramePr>
        <p:xfrm>
          <a:off x="5791200" y="1376133"/>
          <a:ext cx="7212013" cy="4436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04688" y="481596"/>
            <a:ext cx="6738665" cy="890004"/>
          </a:xfrm>
        </p:spPr>
        <p:txBody>
          <a:bodyPr>
            <a:normAutofit fontScale="90000"/>
          </a:bodyPr>
          <a:lstStyle/>
          <a:p>
            <a:pPr algn="r"/>
            <a:r>
              <a:rPr lang="es-EC" sz="4400" b="1" dirty="0" smtClean="0">
                <a:solidFill>
                  <a:srgbClr val="FF0000"/>
                </a:solidFill>
                <a:latin typeface="+mn-lt"/>
              </a:rPr>
              <a:t>INVERSIÓN EN AGUA POTABLE Y ALCANTARILLADO</a:t>
            </a:r>
            <a:endParaRPr lang="es-EC" sz="4400" b="1" dirty="0">
              <a:solidFill>
                <a:srgbClr val="FF0000"/>
              </a:solidFill>
              <a:latin typeface="+mn-lt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381754" y="4769027"/>
          <a:ext cx="8500988" cy="4547557"/>
        </p:xfrm>
        <a:graphic>
          <a:graphicData uri="http://schemas.openxmlformats.org/drawingml/2006/table">
            <a:tbl>
              <a:tblPr/>
              <a:tblGrid>
                <a:gridCol w="1381024"/>
                <a:gridCol w="1542659"/>
                <a:gridCol w="4155432"/>
                <a:gridCol w="1421873"/>
              </a:tblGrid>
              <a:tr h="787591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C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 INVERSION EN PROYECTOS DE SANEAMIENTO </a:t>
                      </a:r>
                      <a:endParaRPr lang="es-EC" sz="20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b"/>
                      <a:r>
                        <a:rPr lang="es-EC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es-EC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AGUA POTABLE Y ALCANTARILLADO)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62530"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AÑO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MONTO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2530"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2100000,00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5061"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12938606,40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061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EC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2’100000,00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C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TRANSFERENCIA PARA OBRAS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525061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3’680605,20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C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PRESTAMO BEDE PARA OBRAS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525061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641661,90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C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ALCANTARILLADOS BARRIOS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525061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4’973310,97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C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COLECTOR PANAMERICANA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525061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1’543028,29</a:t>
                      </a:r>
                      <a:endParaRPr lang="es-EC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C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COLECTOR SAN LUIS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7 Imagen" descr="https://scontent-atl.xx.fbcdn.net/hphotos-xfp1/v/t1.0-9/10368470_764499603591147_7151646678477167436_n.jpg?oh=4ea311195464c8303dd29f62f164aa86&amp;oe=557C39D9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71356" y="1326647"/>
            <a:ext cx="4841136" cy="32018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257212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55648" y="4934896"/>
            <a:ext cx="10003536" cy="1018674"/>
          </a:xfrm>
        </p:spPr>
        <p:txBody>
          <a:bodyPr>
            <a:normAutofit/>
          </a:bodyPr>
          <a:lstStyle/>
          <a:p>
            <a:pPr algn="ctr"/>
            <a:r>
              <a:rPr lang="es-EC" b="1" dirty="0" smtClean="0">
                <a:solidFill>
                  <a:schemeClr val="bg1"/>
                </a:solidFill>
                <a:latin typeface="+mn-lt"/>
              </a:rPr>
              <a:t>¡CUMPLIMOS!</a:t>
            </a:r>
            <a:endParaRPr lang="es-EC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838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s://scontent-atl.xx.fbcdn.net/hphotos-xpa1/v/t1.0-9/1911747_792991277408646_2136211010860460772_n.jpg?oh=2bc739de94b1ad67424fb9455576da1f&amp;oe=55844CFB"/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-833663" y="1807030"/>
            <a:ext cx="15194697" cy="63572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131517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9105</TotalTime>
  <Words>3457</Words>
  <Application>Microsoft Office PowerPoint</Application>
  <PresentationFormat>Personalizado</PresentationFormat>
  <Paragraphs>777</Paragraphs>
  <Slides>93</Slides>
  <Notes>21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93</vt:i4>
      </vt:variant>
    </vt:vector>
  </HeadingPairs>
  <TitlesOfParts>
    <vt:vector size="96" baseType="lpstr">
      <vt:lpstr>Tema de Office</vt:lpstr>
      <vt:lpstr>1_Tema de Office</vt:lpstr>
      <vt:lpstr>Gráfico de Microsoft Office Excel</vt:lpstr>
      <vt:lpstr>Diapositiva 1</vt:lpstr>
      <vt:lpstr>Diapositiva 2</vt:lpstr>
      <vt:lpstr>Diapositiva 3</vt:lpstr>
      <vt:lpstr>Diapositiva 4</vt:lpstr>
      <vt:lpstr>DESARROLLO HUMANO</vt:lpstr>
      <vt:lpstr>Diapositiva 6</vt:lpstr>
      <vt:lpstr>Diapositiva 7</vt:lpstr>
      <vt:lpstr>92861 Ciudadanos participando de actividades culturales en el 2014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DESARROLLO ECONÓMICO</vt:lpstr>
      <vt:lpstr>Diapositiva 21</vt:lpstr>
      <vt:lpstr>Diapositiva 22</vt:lpstr>
      <vt:lpstr>Diapositiva 23</vt:lpstr>
      <vt:lpstr>Diapositiva 24</vt:lpstr>
      <vt:lpstr>EXPEDIENTE  DE LA COMPAÑÍA DE ECONOMÍA MIXTA PARQUE INDUSTRIAL RIOBAMBA  (INPRIOCEM)</vt:lpstr>
      <vt:lpstr>Diapositiva 26</vt:lpstr>
      <vt:lpstr>Diapositiva 27</vt:lpstr>
      <vt:lpstr>Diapositiva 28</vt:lpstr>
      <vt:lpstr>Diapositiva 29</vt:lpstr>
      <vt:lpstr>DESARROLLO ECONÓMICO TURISMO SUSTENTABLE</vt:lpstr>
      <vt:lpstr>ORDENAMIENTO TERRITORIAL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SUSTENTABILIDAD AMBIENTAL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DESARROLLO Y GESTIÓN MUNICIPAL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  <vt:lpstr>Diapositiva 60</vt:lpstr>
      <vt:lpstr>DESARROLLO INSTITUCIONAL COOPERACIÓN INTERINSTITUCIONAL</vt:lpstr>
      <vt:lpstr>PARTICIPACIÓN CIUDADANA, TRANSPARENCIA Y RENDICIÓN DE CUENTAS</vt:lpstr>
      <vt:lpstr>Diapositiva 63</vt:lpstr>
      <vt:lpstr>PARTICIPACIÓN SOCIAL Y TRANSPARENCIA MUNICIPIO DE PUERTAS ABIERTAS</vt:lpstr>
      <vt:lpstr>PARTICIPACIÓN SOCIAL Y TRANSPARENCIA ELABORACIÓN PARTICIPATIVA DEL PDYOT</vt:lpstr>
      <vt:lpstr>PARTICIPACIÓN SOCIAL Y TRANSPARENCIA TRANSMISIÓN DE SESIONES DE CONCEJO</vt:lpstr>
      <vt:lpstr>PARTICIPACIÓN SOCIAL Y TRANSPARENCIA SILLA VACÍA</vt:lpstr>
      <vt:lpstr>TRANSPARENCIA: Parque automotor</vt:lpstr>
      <vt:lpstr>TRANSPARENCIA: Contenedores de carga lateral</vt:lpstr>
      <vt:lpstr>PARTICIPACIÓN SOCIAL Y TRANSPARENCIA LÍNEA GRATUITA 1800 - 141516</vt:lpstr>
      <vt:lpstr>COMPETENCIAS ASUMIDAS</vt:lpstr>
      <vt:lpstr>DIRECCIÓN DE  MOVILIDAD, TRÁNSITO Y TRANSPORTE</vt:lpstr>
      <vt:lpstr>Diapositiva 73</vt:lpstr>
      <vt:lpstr>Diapositiva 74</vt:lpstr>
      <vt:lpstr>CUERPO DE BOMBEROS DEL GADMR</vt:lpstr>
      <vt:lpstr>GESTIÓN FINANCIERA</vt:lpstr>
      <vt:lpstr>PRESUPUESTO</vt:lpstr>
      <vt:lpstr>Diapositiva 78</vt:lpstr>
      <vt:lpstr>PRESUPUESTO ASIGNADO A LAS PARROQUIAS RURALES   </vt:lpstr>
      <vt:lpstr>Diapositiva 80</vt:lpstr>
      <vt:lpstr>Diapositiva 81</vt:lpstr>
      <vt:lpstr>OBRA PÚBLICA</vt:lpstr>
      <vt:lpstr>OBRA PÚBLICA</vt:lpstr>
      <vt:lpstr>OBRA PÚBLICA, ADOQUINADO</vt:lpstr>
      <vt:lpstr>FIRMA DE CONTRATOS EN BARRIOS</vt:lpstr>
      <vt:lpstr>Diapositiva 86</vt:lpstr>
      <vt:lpstr>MINGAS EN PARROQUIAS RURALES</vt:lpstr>
      <vt:lpstr>AGUA POTABLE</vt:lpstr>
      <vt:lpstr>INVERSIÓN EN AGUA POTABLE</vt:lpstr>
      <vt:lpstr>TRABAJO CONJUNTO  GADMR-EMAPAR</vt:lpstr>
      <vt:lpstr>INVERSIÓN EN AGUA POTABLE Y ALCANTARILLADO</vt:lpstr>
      <vt:lpstr>¡CUMPLIMOS!</vt:lpstr>
      <vt:lpstr>Diapositiva 93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Gustavp Valencia</dc:creator>
  <cp:lastModifiedBy>proyectos</cp:lastModifiedBy>
  <cp:revision>284</cp:revision>
  <dcterms:created xsi:type="dcterms:W3CDTF">2014-08-05T14:45:59Z</dcterms:created>
  <dcterms:modified xsi:type="dcterms:W3CDTF">2015-02-27T17:50:13Z</dcterms:modified>
</cp:coreProperties>
</file>